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5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CED8D9"/>
    <a:srgbClr val="DBEFDE"/>
    <a:srgbClr val="4AB25D"/>
    <a:srgbClr val="49B25D"/>
    <a:srgbClr val="093B42"/>
    <a:srgbClr val="093A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36"/>
    <p:restoredTop sz="80000"/>
  </p:normalViewPr>
  <p:slideViewPr>
    <p:cSldViewPr snapToGrid="0" snapToObjects="1">
      <p:cViewPr>
        <p:scale>
          <a:sx n="110" d="100"/>
          <a:sy n="110" d="100"/>
        </p:scale>
        <p:origin x="15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8215284966207"/>
          <c:y val="0.00390437139783335"/>
          <c:w val="0.716182347196579"/>
          <c:h val="0.99609562860216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values</c:v>
                </c:pt>
              </c:strCache>
            </c:strRef>
          </c:tx>
          <c:explosion val="4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</c:dPt>
          <c:dPt>
            <c:idx val="1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1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38100" tIns="19050" rIns="38100" bIns="19050" anchor="ctr" anchorCtr="1">
                <a:norm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Sheet1!$A$2:$A$13</c:f>
              <c:strCache>
                <c:ptCount val="11"/>
                <c:pt idx="0">
                  <c:v>Technical</c:v>
                </c:pt>
                <c:pt idx="2">
                  <c:v>Geospatial</c:v>
                </c:pt>
                <c:pt idx="4">
                  <c:v>Fair</c:v>
                </c:pt>
                <c:pt idx="6">
                  <c:v>Participatory</c:v>
                </c:pt>
                <c:pt idx="8">
                  <c:v>Social</c:v>
                </c:pt>
                <c:pt idx="10">
                  <c:v>Open_x000d_Source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ambition</c:v>
                </c:pt>
              </c:strCache>
            </c:strRef>
          </c:tx>
          <c:spPr>
            <a:gradFill flip="none" rotWithShape="1">
              <a:gsLst>
                <a:gs pos="63000">
                  <a:schemeClr val="accent1">
                    <a:lumMod val="5000"/>
                    <a:lumOff val="95000"/>
                  </a:schemeClr>
                </a:gs>
                <a:gs pos="6000">
                  <a:schemeClr val="accent1">
                    <a:lumMod val="45000"/>
                    <a:lumOff val="55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4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c:spPr>
          <c:dPt>
            <c:idx val="0"/>
            <c:bubble3D val="0"/>
            <c:spPr>
              <a:gradFill flip="none" rotWithShape="1">
                <a:gsLst>
                  <a:gs pos="63000">
                    <a:schemeClr val="accent1">
                      <a:lumMod val="5000"/>
                      <a:lumOff val="95000"/>
                    </a:schemeClr>
                  </a:gs>
                  <a:gs pos="6000">
                    <a:schemeClr val="accent1">
                      <a:lumMod val="45000"/>
                      <a:lumOff val="55000"/>
                    </a:schemeClr>
                  </a:gs>
                  <a:gs pos="23000">
                    <a:schemeClr val="accent1">
                      <a:lumMod val="45000"/>
                      <a:lumOff val="55000"/>
                    </a:schemeClr>
                  </a:gs>
                  <a:gs pos="4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noFill/>
              </a:ln>
              <a:effectLst/>
            </c:spPr>
          </c:dPt>
          <c:dPt>
            <c:idx val="1"/>
            <c:bubble3D val="0"/>
            <c:spPr>
              <a:gradFill flip="none" rotWithShape="1">
                <a:gsLst>
                  <a:gs pos="63000">
                    <a:schemeClr val="accent1">
                      <a:lumMod val="5000"/>
                      <a:lumOff val="95000"/>
                    </a:schemeClr>
                  </a:gs>
                  <a:gs pos="6000">
                    <a:schemeClr val="accent1">
                      <a:lumMod val="45000"/>
                      <a:lumOff val="55000"/>
                    </a:schemeClr>
                  </a:gs>
                  <a:gs pos="23000">
                    <a:schemeClr val="accent1">
                      <a:lumMod val="45000"/>
                      <a:lumOff val="55000"/>
                    </a:schemeClr>
                  </a:gs>
                  <a:gs pos="4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gradFill flip="none" rotWithShape="1">
                <a:gsLst>
                  <a:gs pos="63000">
                    <a:schemeClr val="accent1">
                      <a:lumMod val="5000"/>
                      <a:lumOff val="95000"/>
                    </a:schemeClr>
                  </a:gs>
                  <a:gs pos="6000">
                    <a:schemeClr val="accent1">
                      <a:lumMod val="45000"/>
                      <a:lumOff val="55000"/>
                    </a:schemeClr>
                  </a:gs>
                  <a:gs pos="23000">
                    <a:schemeClr val="accent1">
                      <a:lumMod val="45000"/>
                      <a:lumOff val="55000"/>
                    </a:schemeClr>
                  </a:gs>
                  <a:gs pos="4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noFill/>
              </a:ln>
              <a:effectLst/>
            </c:spPr>
          </c:dPt>
          <c:dPt>
            <c:idx val="3"/>
            <c:bubble3D val="0"/>
            <c:spPr>
              <a:gradFill flip="none" rotWithShape="1">
                <a:gsLst>
                  <a:gs pos="63000">
                    <a:schemeClr val="accent1">
                      <a:lumMod val="5000"/>
                      <a:lumOff val="95000"/>
                    </a:schemeClr>
                  </a:gs>
                  <a:gs pos="6000">
                    <a:schemeClr val="accent1">
                      <a:lumMod val="45000"/>
                      <a:lumOff val="55000"/>
                    </a:schemeClr>
                  </a:gs>
                  <a:gs pos="23000">
                    <a:schemeClr val="accent1">
                      <a:lumMod val="45000"/>
                      <a:lumOff val="55000"/>
                    </a:schemeClr>
                  </a:gs>
                  <a:gs pos="4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noFill/>
              </a:ln>
              <a:effectLst/>
            </c:spPr>
          </c:dPt>
          <c:dPt>
            <c:idx val="4"/>
            <c:bubble3D val="0"/>
            <c:spPr>
              <a:gradFill flip="none" rotWithShape="1">
                <a:gsLst>
                  <a:gs pos="63000">
                    <a:schemeClr val="accent1">
                      <a:lumMod val="5000"/>
                      <a:lumOff val="95000"/>
                    </a:schemeClr>
                  </a:gs>
                  <a:gs pos="6000">
                    <a:schemeClr val="accent1">
                      <a:lumMod val="45000"/>
                      <a:lumOff val="55000"/>
                    </a:schemeClr>
                  </a:gs>
                  <a:gs pos="23000">
                    <a:schemeClr val="accent1">
                      <a:lumMod val="45000"/>
                      <a:lumOff val="55000"/>
                    </a:schemeClr>
                  </a:gs>
                  <a:gs pos="4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noFill/>
              </a:ln>
              <a:effectLst/>
            </c:spPr>
          </c:dPt>
          <c:dPt>
            <c:idx val="5"/>
            <c:bubble3D val="0"/>
            <c:spPr>
              <a:gradFill flip="none" rotWithShape="1">
                <a:gsLst>
                  <a:gs pos="63000">
                    <a:schemeClr val="accent1">
                      <a:lumMod val="5000"/>
                      <a:lumOff val="95000"/>
                    </a:schemeClr>
                  </a:gs>
                  <a:gs pos="6000">
                    <a:schemeClr val="accent1">
                      <a:lumMod val="45000"/>
                      <a:lumOff val="55000"/>
                    </a:schemeClr>
                  </a:gs>
                  <a:gs pos="23000">
                    <a:schemeClr val="accent1">
                      <a:lumMod val="45000"/>
                      <a:lumOff val="55000"/>
                    </a:schemeClr>
                  </a:gs>
                  <a:gs pos="4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noFill/>
              </a:ln>
              <a:effectLst/>
            </c:spPr>
          </c:dPt>
          <c:dPt>
            <c:idx val="6"/>
            <c:bubble3D val="0"/>
            <c:spPr>
              <a:gradFill flip="none" rotWithShape="1">
                <a:gsLst>
                  <a:gs pos="63000">
                    <a:schemeClr val="accent1">
                      <a:lumMod val="5000"/>
                      <a:lumOff val="95000"/>
                    </a:schemeClr>
                  </a:gs>
                  <a:gs pos="6000">
                    <a:schemeClr val="accent1">
                      <a:lumMod val="45000"/>
                      <a:lumOff val="55000"/>
                    </a:schemeClr>
                  </a:gs>
                  <a:gs pos="23000">
                    <a:schemeClr val="accent1">
                      <a:lumMod val="45000"/>
                      <a:lumOff val="55000"/>
                    </a:schemeClr>
                  </a:gs>
                  <a:gs pos="4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noFill/>
              </a:ln>
              <a:effectLst/>
            </c:spPr>
          </c:dPt>
          <c:dPt>
            <c:idx val="7"/>
            <c:bubble3D val="0"/>
            <c:spPr>
              <a:gradFill flip="none" rotWithShape="1">
                <a:gsLst>
                  <a:gs pos="63000">
                    <a:schemeClr val="accent1">
                      <a:lumMod val="5000"/>
                      <a:lumOff val="95000"/>
                    </a:schemeClr>
                  </a:gs>
                  <a:gs pos="6000">
                    <a:schemeClr val="accent1">
                      <a:lumMod val="45000"/>
                      <a:lumOff val="55000"/>
                    </a:schemeClr>
                  </a:gs>
                  <a:gs pos="23000">
                    <a:schemeClr val="accent1">
                      <a:lumMod val="45000"/>
                      <a:lumOff val="55000"/>
                    </a:schemeClr>
                  </a:gs>
                  <a:gs pos="4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noFill/>
              </a:ln>
              <a:effectLst/>
            </c:spPr>
          </c:dPt>
          <c:dPt>
            <c:idx val="8"/>
            <c:bubble3D val="0"/>
            <c:spPr>
              <a:gradFill flip="none" rotWithShape="1">
                <a:gsLst>
                  <a:gs pos="63000">
                    <a:schemeClr val="accent1">
                      <a:lumMod val="5000"/>
                      <a:lumOff val="95000"/>
                    </a:schemeClr>
                  </a:gs>
                  <a:gs pos="6000">
                    <a:schemeClr val="accent1">
                      <a:lumMod val="45000"/>
                      <a:lumOff val="55000"/>
                    </a:schemeClr>
                  </a:gs>
                  <a:gs pos="23000">
                    <a:schemeClr val="accent1">
                      <a:lumMod val="45000"/>
                      <a:lumOff val="55000"/>
                    </a:schemeClr>
                  </a:gs>
                  <a:gs pos="4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noFill/>
              </a:ln>
              <a:effectLst/>
            </c:spPr>
          </c:dPt>
          <c:dPt>
            <c:idx val="9"/>
            <c:bubble3D val="0"/>
            <c:spPr>
              <a:gradFill flip="none" rotWithShape="1">
                <a:gsLst>
                  <a:gs pos="63000">
                    <a:schemeClr val="accent1">
                      <a:lumMod val="5000"/>
                      <a:lumOff val="95000"/>
                    </a:schemeClr>
                  </a:gs>
                  <a:gs pos="6000">
                    <a:schemeClr val="accent1">
                      <a:lumMod val="45000"/>
                      <a:lumOff val="55000"/>
                    </a:schemeClr>
                  </a:gs>
                  <a:gs pos="23000">
                    <a:schemeClr val="accent1">
                      <a:lumMod val="45000"/>
                      <a:lumOff val="55000"/>
                    </a:schemeClr>
                  </a:gs>
                  <a:gs pos="4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noFill/>
              </a:ln>
              <a:effectLst/>
            </c:spPr>
          </c:dPt>
          <c:dPt>
            <c:idx val="10"/>
            <c:bubble3D val="0"/>
            <c:spPr>
              <a:gradFill flip="none" rotWithShape="1">
                <a:gsLst>
                  <a:gs pos="63000">
                    <a:schemeClr val="accent1">
                      <a:lumMod val="5000"/>
                      <a:lumOff val="95000"/>
                    </a:schemeClr>
                  </a:gs>
                  <a:gs pos="6000">
                    <a:schemeClr val="accent1">
                      <a:lumMod val="45000"/>
                      <a:lumOff val="55000"/>
                    </a:schemeClr>
                  </a:gs>
                  <a:gs pos="23000">
                    <a:schemeClr val="accent1">
                      <a:lumMod val="45000"/>
                      <a:lumOff val="55000"/>
                    </a:schemeClr>
                  </a:gs>
                  <a:gs pos="4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noFill/>
              </a:ln>
              <a:effectLst/>
            </c:spPr>
          </c:dPt>
          <c:dPt>
            <c:idx val="11"/>
            <c:bubble3D val="0"/>
            <c:spPr>
              <a:gradFill flip="none" rotWithShape="1">
                <a:gsLst>
                  <a:gs pos="63000">
                    <a:schemeClr val="accent1">
                      <a:lumMod val="5000"/>
                      <a:lumOff val="95000"/>
                    </a:schemeClr>
                  </a:gs>
                  <a:gs pos="6000">
                    <a:schemeClr val="accent1">
                      <a:lumMod val="45000"/>
                      <a:lumOff val="55000"/>
                    </a:schemeClr>
                  </a:gs>
                  <a:gs pos="23000">
                    <a:schemeClr val="accent1">
                      <a:lumMod val="45000"/>
                      <a:lumOff val="55000"/>
                    </a:schemeClr>
                  </a:gs>
                  <a:gs pos="4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noFill/>
              </a:ln>
              <a:effectLst/>
            </c:spPr>
          </c:dPt>
          <c:dLbls>
            <c:dLbl>
              <c:idx val="2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Sheet1!$A$2:$A$13</c:f>
              <c:strCache>
                <c:ptCount val="11"/>
                <c:pt idx="0">
                  <c:v>Technical</c:v>
                </c:pt>
                <c:pt idx="2">
                  <c:v>Geospatial</c:v>
                </c:pt>
                <c:pt idx="4">
                  <c:v>Fair</c:v>
                </c:pt>
                <c:pt idx="6">
                  <c:v>Participatory</c:v>
                </c:pt>
                <c:pt idx="8">
                  <c:v>Social</c:v>
                </c:pt>
                <c:pt idx="10">
                  <c:v>Open_x000d_Source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1.0</c:v>
                </c:pt>
                <c:pt idx="4">
                  <c:v>1.0</c:v>
                </c:pt>
                <c:pt idx="8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301"/>
        <c:holeSize val="39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values</c:v>
                </c:pt>
              </c:strCache>
            </c:strRef>
          </c:tx>
          <c:explosion val="4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1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Sheet1!$A$2:$A$13</c:f>
              <c:strCache>
                <c:ptCount val="12"/>
                <c:pt idx="0">
                  <c:v>Technical</c:v>
                </c:pt>
                <c:pt idx="1">
                  <c:v>Documentation</c:v>
                </c:pt>
                <c:pt idx="2">
                  <c:v>Geospatial</c:v>
                </c:pt>
                <c:pt idx="3">
                  <c:v>Release</c:v>
                </c:pt>
                <c:pt idx="4">
                  <c:v>Fair</c:v>
                </c:pt>
                <c:pt idx="5">
                  <c:v>Sustainable</c:v>
                </c:pt>
                <c:pt idx="6">
                  <c:v>Participatory</c:v>
                </c:pt>
                <c:pt idx="7">
                  <c:v>Developers_x000d_Guide</c:v>
                </c:pt>
                <c:pt idx="8">
                  <c:v>Social</c:v>
                </c:pt>
                <c:pt idx="9">
                  <c:v>Open_x000d_Community</c:v>
                </c:pt>
                <c:pt idx="10">
                  <c:v>Open_x000d_Source</c:v>
                </c:pt>
                <c:pt idx="11">
                  <c:v>Collaborative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ambition</c:v>
                </c:pt>
              </c:strCache>
            </c:strRef>
          </c:tx>
          <c:spPr>
            <a:gradFill flip="none" rotWithShape="1">
              <a:gsLst>
                <a:gs pos="63000">
                  <a:schemeClr val="accent1">
                    <a:lumMod val="5000"/>
                    <a:lumOff val="95000"/>
                  </a:schemeClr>
                </a:gs>
                <a:gs pos="6000">
                  <a:schemeClr val="accent1">
                    <a:lumMod val="45000"/>
                    <a:lumOff val="55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4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c:spPr>
          <c:dPt>
            <c:idx val="0"/>
            <c:bubble3D val="0"/>
            <c:spPr>
              <a:gradFill flip="none" rotWithShape="1">
                <a:gsLst>
                  <a:gs pos="63000">
                    <a:schemeClr val="accent1">
                      <a:lumMod val="5000"/>
                      <a:lumOff val="95000"/>
                    </a:schemeClr>
                  </a:gs>
                  <a:gs pos="6000">
                    <a:schemeClr val="accent1">
                      <a:lumMod val="45000"/>
                      <a:lumOff val="55000"/>
                    </a:schemeClr>
                  </a:gs>
                  <a:gs pos="23000">
                    <a:schemeClr val="accent1">
                      <a:lumMod val="45000"/>
                      <a:lumOff val="55000"/>
                    </a:schemeClr>
                  </a:gs>
                  <a:gs pos="4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noFill/>
              </a:ln>
              <a:effectLst/>
            </c:spPr>
          </c:dPt>
          <c:dPt>
            <c:idx val="1"/>
            <c:bubble3D val="0"/>
            <c:spPr>
              <a:gradFill flip="none" rotWithShape="1">
                <a:gsLst>
                  <a:gs pos="63000">
                    <a:schemeClr val="accent1">
                      <a:lumMod val="5000"/>
                      <a:lumOff val="95000"/>
                    </a:schemeClr>
                  </a:gs>
                  <a:gs pos="6000">
                    <a:schemeClr val="accent1">
                      <a:lumMod val="45000"/>
                      <a:lumOff val="55000"/>
                    </a:schemeClr>
                  </a:gs>
                  <a:gs pos="23000">
                    <a:schemeClr val="accent1">
                      <a:lumMod val="45000"/>
                      <a:lumOff val="55000"/>
                    </a:schemeClr>
                  </a:gs>
                  <a:gs pos="4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noFill/>
              </a:ln>
              <a:effectLst/>
            </c:spPr>
          </c:dPt>
          <c:dPt>
            <c:idx val="2"/>
            <c:bubble3D val="0"/>
            <c:spPr>
              <a:gradFill flip="none" rotWithShape="1">
                <a:gsLst>
                  <a:gs pos="63000">
                    <a:schemeClr val="accent1">
                      <a:lumMod val="5000"/>
                      <a:lumOff val="95000"/>
                    </a:schemeClr>
                  </a:gs>
                  <a:gs pos="6000">
                    <a:schemeClr val="accent1">
                      <a:lumMod val="45000"/>
                      <a:lumOff val="55000"/>
                    </a:schemeClr>
                  </a:gs>
                  <a:gs pos="23000">
                    <a:schemeClr val="accent1">
                      <a:lumMod val="45000"/>
                      <a:lumOff val="55000"/>
                    </a:schemeClr>
                  </a:gs>
                  <a:gs pos="4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noFill/>
              </a:ln>
              <a:effectLst/>
            </c:spPr>
          </c:dPt>
          <c:dPt>
            <c:idx val="3"/>
            <c:bubble3D val="0"/>
            <c:spPr>
              <a:gradFill flip="none" rotWithShape="1">
                <a:gsLst>
                  <a:gs pos="63000">
                    <a:schemeClr val="accent1">
                      <a:lumMod val="5000"/>
                      <a:lumOff val="95000"/>
                    </a:schemeClr>
                  </a:gs>
                  <a:gs pos="6000">
                    <a:schemeClr val="accent1">
                      <a:lumMod val="45000"/>
                      <a:lumOff val="55000"/>
                    </a:schemeClr>
                  </a:gs>
                  <a:gs pos="23000">
                    <a:schemeClr val="accent1">
                      <a:lumMod val="45000"/>
                      <a:lumOff val="55000"/>
                    </a:schemeClr>
                  </a:gs>
                  <a:gs pos="4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noFill/>
              </a:ln>
              <a:effectLst/>
            </c:spPr>
          </c:dPt>
          <c:dPt>
            <c:idx val="4"/>
            <c:bubble3D val="0"/>
            <c:spPr>
              <a:gradFill flip="none" rotWithShape="1">
                <a:gsLst>
                  <a:gs pos="63000">
                    <a:schemeClr val="accent1">
                      <a:lumMod val="5000"/>
                      <a:lumOff val="95000"/>
                    </a:schemeClr>
                  </a:gs>
                  <a:gs pos="6000">
                    <a:schemeClr val="accent1">
                      <a:lumMod val="45000"/>
                      <a:lumOff val="55000"/>
                    </a:schemeClr>
                  </a:gs>
                  <a:gs pos="23000">
                    <a:schemeClr val="accent1">
                      <a:lumMod val="45000"/>
                      <a:lumOff val="55000"/>
                    </a:schemeClr>
                  </a:gs>
                  <a:gs pos="4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noFill/>
              </a:ln>
              <a:effectLst/>
            </c:spPr>
          </c:dPt>
          <c:dPt>
            <c:idx val="5"/>
            <c:bubble3D val="0"/>
            <c:spPr>
              <a:gradFill flip="none" rotWithShape="1">
                <a:gsLst>
                  <a:gs pos="63000">
                    <a:schemeClr val="accent1">
                      <a:lumMod val="5000"/>
                      <a:lumOff val="95000"/>
                    </a:schemeClr>
                  </a:gs>
                  <a:gs pos="6000">
                    <a:schemeClr val="accent1">
                      <a:lumMod val="45000"/>
                      <a:lumOff val="55000"/>
                    </a:schemeClr>
                  </a:gs>
                  <a:gs pos="23000">
                    <a:schemeClr val="accent1">
                      <a:lumMod val="45000"/>
                      <a:lumOff val="55000"/>
                    </a:schemeClr>
                  </a:gs>
                  <a:gs pos="4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noFill/>
              </a:ln>
              <a:effectLst/>
            </c:spPr>
          </c:dPt>
          <c:dPt>
            <c:idx val="6"/>
            <c:bubble3D val="0"/>
            <c:spPr>
              <a:gradFill flip="none" rotWithShape="1">
                <a:gsLst>
                  <a:gs pos="63000">
                    <a:schemeClr val="accent1">
                      <a:lumMod val="5000"/>
                      <a:lumOff val="95000"/>
                    </a:schemeClr>
                  </a:gs>
                  <a:gs pos="6000">
                    <a:schemeClr val="accent1">
                      <a:lumMod val="45000"/>
                      <a:lumOff val="55000"/>
                    </a:schemeClr>
                  </a:gs>
                  <a:gs pos="23000">
                    <a:schemeClr val="accent1">
                      <a:lumMod val="45000"/>
                      <a:lumOff val="55000"/>
                    </a:schemeClr>
                  </a:gs>
                  <a:gs pos="4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noFill/>
              </a:ln>
              <a:effectLst/>
            </c:spPr>
          </c:dPt>
          <c:dPt>
            <c:idx val="7"/>
            <c:bubble3D val="0"/>
            <c:spPr>
              <a:gradFill flip="none" rotWithShape="1">
                <a:gsLst>
                  <a:gs pos="63000">
                    <a:schemeClr val="accent1">
                      <a:lumMod val="5000"/>
                      <a:lumOff val="95000"/>
                    </a:schemeClr>
                  </a:gs>
                  <a:gs pos="6000">
                    <a:schemeClr val="accent1">
                      <a:lumMod val="45000"/>
                      <a:lumOff val="55000"/>
                    </a:schemeClr>
                  </a:gs>
                  <a:gs pos="23000">
                    <a:schemeClr val="accent1">
                      <a:lumMod val="45000"/>
                      <a:lumOff val="55000"/>
                    </a:schemeClr>
                  </a:gs>
                  <a:gs pos="4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noFill/>
              </a:ln>
              <a:effectLst/>
            </c:spPr>
          </c:dPt>
          <c:dPt>
            <c:idx val="8"/>
            <c:bubble3D val="0"/>
            <c:spPr>
              <a:gradFill flip="none" rotWithShape="1">
                <a:gsLst>
                  <a:gs pos="63000">
                    <a:schemeClr val="accent1">
                      <a:lumMod val="5000"/>
                      <a:lumOff val="95000"/>
                    </a:schemeClr>
                  </a:gs>
                  <a:gs pos="6000">
                    <a:schemeClr val="accent1">
                      <a:lumMod val="45000"/>
                      <a:lumOff val="55000"/>
                    </a:schemeClr>
                  </a:gs>
                  <a:gs pos="23000">
                    <a:schemeClr val="accent1">
                      <a:lumMod val="45000"/>
                      <a:lumOff val="55000"/>
                    </a:schemeClr>
                  </a:gs>
                  <a:gs pos="4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noFill/>
              </a:ln>
              <a:effectLst/>
            </c:spPr>
          </c:dPt>
          <c:dPt>
            <c:idx val="9"/>
            <c:bubble3D val="0"/>
            <c:spPr>
              <a:gradFill flip="none" rotWithShape="1">
                <a:gsLst>
                  <a:gs pos="63000">
                    <a:schemeClr val="accent1">
                      <a:lumMod val="5000"/>
                      <a:lumOff val="95000"/>
                    </a:schemeClr>
                  </a:gs>
                  <a:gs pos="6000">
                    <a:schemeClr val="accent1">
                      <a:lumMod val="45000"/>
                      <a:lumOff val="55000"/>
                    </a:schemeClr>
                  </a:gs>
                  <a:gs pos="23000">
                    <a:schemeClr val="accent1">
                      <a:lumMod val="45000"/>
                      <a:lumOff val="55000"/>
                    </a:schemeClr>
                  </a:gs>
                  <a:gs pos="4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noFill/>
              </a:ln>
              <a:effectLst/>
            </c:spPr>
          </c:dPt>
          <c:dPt>
            <c:idx val="10"/>
            <c:bubble3D val="0"/>
            <c:spPr>
              <a:gradFill flip="none" rotWithShape="1">
                <a:gsLst>
                  <a:gs pos="63000">
                    <a:schemeClr val="accent1">
                      <a:lumMod val="5000"/>
                      <a:lumOff val="95000"/>
                    </a:schemeClr>
                  </a:gs>
                  <a:gs pos="6000">
                    <a:schemeClr val="accent1">
                      <a:lumMod val="45000"/>
                      <a:lumOff val="55000"/>
                    </a:schemeClr>
                  </a:gs>
                  <a:gs pos="23000">
                    <a:schemeClr val="accent1">
                      <a:lumMod val="45000"/>
                      <a:lumOff val="55000"/>
                    </a:schemeClr>
                  </a:gs>
                  <a:gs pos="4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noFill/>
              </a:ln>
              <a:effectLst/>
            </c:spPr>
          </c:dPt>
          <c:dPt>
            <c:idx val="11"/>
            <c:bubble3D val="0"/>
            <c:spPr>
              <a:gradFill flip="none" rotWithShape="1">
                <a:gsLst>
                  <a:gs pos="63000">
                    <a:schemeClr val="accent1">
                      <a:lumMod val="5000"/>
                      <a:lumOff val="95000"/>
                    </a:schemeClr>
                  </a:gs>
                  <a:gs pos="6000">
                    <a:schemeClr val="accent1">
                      <a:lumMod val="45000"/>
                      <a:lumOff val="55000"/>
                    </a:schemeClr>
                  </a:gs>
                  <a:gs pos="23000">
                    <a:schemeClr val="accent1">
                      <a:lumMod val="45000"/>
                      <a:lumOff val="55000"/>
                    </a:schemeClr>
                  </a:gs>
                  <a:gs pos="4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noFill/>
              </a:ln>
              <a:effectLst/>
            </c:spPr>
          </c:dPt>
          <c:dLbls>
            <c:dLbl>
              <c:idx val="2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Sheet1!$A$2:$A$13</c:f>
              <c:strCache>
                <c:ptCount val="12"/>
                <c:pt idx="0">
                  <c:v>Technical</c:v>
                </c:pt>
                <c:pt idx="1">
                  <c:v>Documentation</c:v>
                </c:pt>
                <c:pt idx="2">
                  <c:v>Geospatial</c:v>
                </c:pt>
                <c:pt idx="3">
                  <c:v>Release</c:v>
                </c:pt>
                <c:pt idx="4">
                  <c:v>Fair</c:v>
                </c:pt>
                <c:pt idx="5">
                  <c:v>Sustainable</c:v>
                </c:pt>
                <c:pt idx="6">
                  <c:v>Participatory</c:v>
                </c:pt>
                <c:pt idx="7">
                  <c:v>Developers_x000d_Guide</c:v>
                </c:pt>
                <c:pt idx="8">
                  <c:v>Social</c:v>
                </c:pt>
                <c:pt idx="9">
                  <c:v>Open_x000d_Community</c:v>
                </c:pt>
                <c:pt idx="10">
                  <c:v>Open_x000d_Source</c:v>
                </c:pt>
                <c:pt idx="11">
                  <c:v>Collaborative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1.0</c:v>
                </c:pt>
                <c:pt idx="4">
                  <c:v>1.0</c:v>
                </c:pt>
                <c:pt idx="8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301"/>
        <c:holeSize val="39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0A8412-039A-CB40-ABD5-9D7DFA8C9B9F}" type="datetimeFigureOut">
              <a:rPr lang="en-US" smtClean="0"/>
              <a:t>7/13/17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A9C046-A966-CE43-8AA6-D0129B0F1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810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The above slide is made up of three layers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</a:t>
            </a:r>
            <a:r>
              <a:rPr lang="en-US" baseline="0" dirty="0" smtClean="0"/>
              <a:t>  Icons, Title and Subtitle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Triangle shapes in transparent, green, white and dark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 picture which you can replace, we have left it sticking out a bit on the bottom to make it easier to replace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9C046-A966-CE43-8AA6-D0129B0F160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995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9C046-A966-CE43-8AA6-D0129B0F160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579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9C046-A966-CE43-8AA6-D0129B0F160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54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9C046-A966-CE43-8AA6-D0129B0F160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5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See: https://</a:t>
            </a:r>
            <a:r>
              <a:rPr lang="en-US" dirty="0" err="1" smtClean="0"/>
              <a:t>wiki.osgeo.org</a:t>
            </a:r>
            <a:r>
              <a:rPr lang="en-US" dirty="0" smtClean="0"/>
              <a:t>/wiki/</a:t>
            </a:r>
            <a:r>
              <a:rPr lang="en-US" dirty="0" err="1" smtClean="0"/>
              <a:t>OSGeo_Community_Projects#Comparison_with_Incubation</a:t>
            </a:r>
            <a:r>
              <a:rPr lang="en-US" dirty="0" smtClean="0"/>
              <a:t> for original table</a:t>
            </a:r>
          </a:p>
          <a:p>
            <a:endParaRPr lang="en-US" dirty="0" smtClean="0"/>
          </a:p>
          <a:p>
            <a:r>
              <a:rPr lang="en-US" dirty="0" smtClean="0"/>
              <a:t>Clarifications: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baseline="0" dirty="0" smtClean="0"/>
              <a:t>Participatory</a:t>
            </a:r>
            <a:r>
              <a:rPr lang="en-US" baseline="0" dirty="0" smtClean="0"/>
              <a:t>: is the project able to accept outside contributions (literally is there a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CONTRIBUTING.md</a:t>
            </a:r>
            <a:r>
              <a:rPr lang="en-US" baseline="0" dirty="0" smtClean="0"/>
              <a:t> file)</a:t>
            </a:r>
          </a:p>
          <a:p>
            <a:pPr marL="171450" indent="-171450">
              <a:buFontTx/>
              <a:buChar char="-"/>
            </a:pPr>
            <a:r>
              <a:rPr lang="en-US" b="1" baseline="0" dirty="0" smtClean="0"/>
              <a:t>Open Source: </a:t>
            </a:r>
            <a:r>
              <a:rPr lang="en-US" b="0" baseline="0" dirty="0" smtClean="0"/>
              <a:t> have an OSI approved license (literally is there a LICENSE file)</a:t>
            </a:r>
          </a:p>
          <a:p>
            <a:pPr marL="171450" indent="-171450">
              <a:buFontTx/>
              <a:buChar char="-"/>
            </a:pPr>
            <a:r>
              <a:rPr lang="en-US" b="1" baseline="0" dirty="0" smtClean="0"/>
              <a:t>Collaborative</a:t>
            </a:r>
            <a:r>
              <a:rPr lang="en-US" baseline="0" dirty="0" smtClean="0"/>
              <a:t>: collaboration between the user and developers (say around release testing or promotion)</a:t>
            </a:r>
          </a:p>
          <a:p>
            <a:pPr marL="171450" indent="-171450">
              <a:buFontTx/>
              <a:buChar char="-"/>
            </a:pPr>
            <a:r>
              <a:rPr lang="en-US" b="1" baseline="0" dirty="0" smtClean="0"/>
              <a:t>Sustainability</a:t>
            </a:r>
            <a:r>
              <a:rPr lang="en-US" baseline="0" dirty="0" smtClean="0"/>
              <a:t>: does the project leadership / committers draw from several organizations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9C046-A966-CE43-8AA6-D0129B0F160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459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See: https://</a:t>
            </a:r>
            <a:r>
              <a:rPr lang="en-US" dirty="0" err="1" smtClean="0"/>
              <a:t>wiki.osgeo.org</a:t>
            </a:r>
            <a:r>
              <a:rPr lang="en-US" dirty="0" smtClean="0"/>
              <a:t>/wiki/</a:t>
            </a:r>
            <a:r>
              <a:rPr lang="en-US" dirty="0" err="1" smtClean="0"/>
              <a:t>OSGeo_Community_Projects#Comparison_with_Incubation</a:t>
            </a:r>
            <a:r>
              <a:rPr lang="en-US" dirty="0" smtClean="0"/>
              <a:t> for original table</a:t>
            </a:r>
          </a:p>
          <a:p>
            <a:endParaRPr lang="en-US" dirty="0" smtClean="0"/>
          </a:p>
          <a:p>
            <a:r>
              <a:rPr lang="en-US" dirty="0" smtClean="0"/>
              <a:t>Clarifications:</a:t>
            </a:r>
          </a:p>
          <a:p>
            <a:pPr marL="171450" indent="-171450">
              <a:buFontTx/>
              <a:buChar char="-"/>
            </a:pPr>
            <a:r>
              <a:rPr lang="en-US" b="1" baseline="0" dirty="0" smtClean="0"/>
              <a:t>Collaborative</a:t>
            </a:r>
            <a:r>
              <a:rPr lang="en-US" baseline="0" dirty="0" smtClean="0"/>
              <a:t>: collaboration between the user and developers (say around release testing or promotion)</a:t>
            </a:r>
          </a:p>
          <a:p>
            <a:pPr marL="171450" indent="-171450">
              <a:buFontTx/>
              <a:buChar char="-"/>
            </a:pPr>
            <a:r>
              <a:rPr lang="en-US" b="1" baseline="0" dirty="0" smtClean="0"/>
              <a:t>Sustainability</a:t>
            </a:r>
            <a:r>
              <a:rPr lang="en-US" baseline="0" dirty="0" smtClean="0"/>
              <a:t>: does the project leadership / committers draw from several organizations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9C046-A966-CE43-8AA6-D0129B0F160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9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9C046-A966-CE43-8AA6-D0129B0F160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218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The above slide is made up of three layers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</a:t>
            </a:r>
            <a:r>
              <a:rPr lang="en-US" baseline="0" dirty="0" smtClean="0"/>
              <a:t>  Icons, Title and Subtitle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Triangle shapes in transparent, green, white and dark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 picture which you can replace, we have left it sticking out a bit on the bottom to make it easier to replace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9C046-A966-CE43-8AA6-D0129B0F160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530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Triangle 1"/>
          <p:cNvSpPr/>
          <p:nvPr userDrawn="1"/>
        </p:nvSpPr>
        <p:spPr>
          <a:xfrm>
            <a:off x="15188" y="753410"/>
            <a:ext cx="9787247" cy="6109018"/>
          </a:xfrm>
          <a:custGeom>
            <a:avLst/>
            <a:gdLst>
              <a:gd name="connsiteX0" fmla="*/ 0 w 2493818"/>
              <a:gd name="connsiteY0" fmla="*/ 2233704 h 2233704"/>
              <a:gd name="connsiteX1" fmla="*/ 0 w 2493818"/>
              <a:gd name="connsiteY1" fmla="*/ 0 h 2233704"/>
              <a:gd name="connsiteX2" fmla="*/ 2493818 w 2493818"/>
              <a:gd name="connsiteY2" fmla="*/ 2233704 h 2233704"/>
              <a:gd name="connsiteX3" fmla="*/ 0 w 2493818"/>
              <a:gd name="connsiteY3" fmla="*/ 2233704 h 2233704"/>
              <a:gd name="connsiteX0" fmla="*/ 1520041 w 2493818"/>
              <a:gd name="connsiteY0" fmla="*/ 3623117 h 3623117"/>
              <a:gd name="connsiteX1" fmla="*/ 0 w 2493818"/>
              <a:gd name="connsiteY1" fmla="*/ 0 h 3623117"/>
              <a:gd name="connsiteX2" fmla="*/ 2493818 w 2493818"/>
              <a:gd name="connsiteY2" fmla="*/ 2233704 h 3623117"/>
              <a:gd name="connsiteX3" fmla="*/ 1520041 w 2493818"/>
              <a:gd name="connsiteY3" fmla="*/ 3623117 h 3623117"/>
              <a:gd name="connsiteX0" fmla="*/ 1520041 w 6947065"/>
              <a:gd name="connsiteY0" fmla="*/ 3623117 h 3634992"/>
              <a:gd name="connsiteX1" fmla="*/ 0 w 6947065"/>
              <a:gd name="connsiteY1" fmla="*/ 0 h 3634992"/>
              <a:gd name="connsiteX2" fmla="*/ 6947065 w 6947065"/>
              <a:gd name="connsiteY2" fmla="*/ 3634992 h 3634992"/>
              <a:gd name="connsiteX3" fmla="*/ 1520041 w 6947065"/>
              <a:gd name="connsiteY3" fmla="*/ 3623117 h 3634992"/>
              <a:gd name="connsiteX0" fmla="*/ 4381994 w 9809018"/>
              <a:gd name="connsiteY0" fmla="*/ 6140686 h 6152561"/>
              <a:gd name="connsiteX1" fmla="*/ 0 w 9809018"/>
              <a:gd name="connsiteY1" fmla="*/ 0 h 6152561"/>
              <a:gd name="connsiteX2" fmla="*/ 9809018 w 9809018"/>
              <a:gd name="connsiteY2" fmla="*/ 6152561 h 6152561"/>
              <a:gd name="connsiteX3" fmla="*/ 4381994 w 9809018"/>
              <a:gd name="connsiteY3" fmla="*/ 6140686 h 6152561"/>
              <a:gd name="connsiteX0" fmla="*/ 4403766 w 9830790"/>
              <a:gd name="connsiteY0" fmla="*/ 5879429 h 5891304"/>
              <a:gd name="connsiteX1" fmla="*/ 0 w 9830790"/>
              <a:gd name="connsiteY1" fmla="*/ 0 h 5891304"/>
              <a:gd name="connsiteX2" fmla="*/ 9830790 w 9830790"/>
              <a:gd name="connsiteY2" fmla="*/ 5891304 h 5891304"/>
              <a:gd name="connsiteX3" fmla="*/ 4403766 w 9830790"/>
              <a:gd name="connsiteY3" fmla="*/ 5879429 h 5891304"/>
              <a:gd name="connsiteX0" fmla="*/ 4360223 w 9787247"/>
              <a:gd name="connsiteY0" fmla="*/ 6097143 h 6109018"/>
              <a:gd name="connsiteX1" fmla="*/ 0 w 9787247"/>
              <a:gd name="connsiteY1" fmla="*/ 0 h 6109018"/>
              <a:gd name="connsiteX2" fmla="*/ 9787247 w 9787247"/>
              <a:gd name="connsiteY2" fmla="*/ 6109018 h 6109018"/>
              <a:gd name="connsiteX3" fmla="*/ 4360223 w 9787247"/>
              <a:gd name="connsiteY3" fmla="*/ 6097143 h 610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7247" h="6109018">
                <a:moveTo>
                  <a:pt x="4360223" y="6097143"/>
                </a:moveTo>
                <a:lnTo>
                  <a:pt x="0" y="0"/>
                </a:lnTo>
                <a:lnTo>
                  <a:pt x="9787247" y="6109018"/>
                </a:lnTo>
                <a:lnTo>
                  <a:pt x="4360223" y="6097143"/>
                </a:lnTo>
                <a:close/>
              </a:path>
            </a:pathLst>
          </a:custGeom>
          <a:solidFill>
            <a:srgbClr val="4AB25D"/>
          </a:solidFill>
          <a:ln>
            <a:solidFill>
              <a:srgbClr val="4AB2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1"/>
          <p:cNvSpPr/>
          <p:nvPr userDrawn="1"/>
        </p:nvSpPr>
        <p:spPr>
          <a:xfrm>
            <a:off x="11042961" y="2305"/>
            <a:ext cx="1183885" cy="6849106"/>
          </a:xfrm>
          <a:custGeom>
            <a:avLst/>
            <a:gdLst>
              <a:gd name="connsiteX0" fmla="*/ 0 w 2493818"/>
              <a:gd name="connsiteY0" fmla="*/ 2233704 h 2233704"/>
              <a:gd name="connsiteX1" fmla="*/ 0 w 2493818"/>
              <a:gd name="connsiteY1" fmla="*/ 0 h 2233704"/>
              <a:gd name="connsiteX2" fmla="*/ 2493818 w 2493818"/>
              <a:gd name="connsiteY2" fmla="*/ 2233704 h 2233704"/>
              <a:gd name="connsiteX3" fmla="*/ 0 w 2493818"/>
              <a:gd name="connsiteY3" fmla="*/ 2233704 h 2233704"/>
              <a:gd name="connsiteX0" fmla="*/ 1520041 w 2493818"/>
              <a:gd name="connsiteY0" fmla="*/ 3623117 h 3623117"/>
              <a:gd name="connsiteX1" fmla="*/ 0 w 2493818"/>
              <a:gd name="connsiteY1" fmla="*/ 0 h 3623117"/>
              <a:gd name="connsiteX2" fmla="*/ 2493818 w 2493818"/>
              <a:gd name="connsiteY2" fmla="*/ 2233704 h 3623117"/>
              <a:gd name="connsiteX3" fmla="*/ 1520041 w 2493818"/>
              <a:gd name="connsiteY3" fmla="*/ 3623117 h 3623117"/>
              <a:gd name="connsiteX0" fmla="*/ 1520041 w 6947065"/>
              <a:gd name="connsiteY0" fmla="*/ 3623117 h 3634992"/>
              <a:gd name="connsiteX1" fmla="*/ 0 w 6947065"/>
              <a:gd name="connsiteY1" fmla="*/ 0 h 3634992"/>
              <a:gd name="connsiteX2" fmla="*/ 6947065 w 6947065"/>
              <a:gd name="connsiteY2" fmla="*/ 3634992 h 3634992"/>
              <a:gd name="connsiteX3" fmla="*/ 1520041 w 6947065"/>
              <a:gd name="connsiteY3" fmla="*/ 3623117 h 3634992"/>
              <a:gd name="connsiteX0" fmla="*/ 4381994 w 9809018"/>
              <a:gd name="connsiteY0" fmla="*/ 6140686 h 6152561"/>
              <a:gd name="connsiteX1" fmla="*/ 0 w 9809018"/>
              <a:gd name="connsiteY1" fmla="*/ 0 h 6152561"/>
              <a:gd name="connsiteX2" fmla="*/ 9809018 w 9809018"/>
              <a:gd name="connsiteY2" fmla="*/ 6152561 h 6152561"/>
              <a:gd name="connsiteX3" fmla="*/ 4381994 w 9809018"/>
              <a:gd name="connsiteY3" fmla="*/ 6140686 h 6152561"/>
              <a:gd name="connsiteX0" fmla="*/ 0 w 5462887"/>
              <a:gd name="connsiteY0" fmla="*/ 6374765 h 6386640"/>
              <a:gd name="connsiteX1" fmla="*/ 5462887 w 5462887"/>
              <a:gd name="connsiteY1" fmla="*/ 0 h 6386640"/>
              <a:gd name="connsiteX2" fmla="*/ 5427024 w 5462887"/>
              <a:gd name="connsiteY2" fmla="*/ 6386640 h 6386640"/>
              <a:gd name="connsiteX3" fmla="*/ 0 w 5462887"/>
              <a:gd name="connsiteY3" fmla="*/ 6374765 h 6386640"/>
              <a:gd name="connsiteX0" fmla="*/ 0 w 6942310"/>
              <a:gd name="connsiteY0" fmla="*/ 4874530 h 6386640"/>
              <a:gd name="connsiteX1" fmla="*/ 6942310 w 6942310"/>
              <a:gd name="connsiteY1" fmla="*/ 0 h 6386640"/>
              <a:gd name="connsiteX2" fmla="*/ 6906447 w 6942310"/>
              <a:gd name="connsiteY2" fmla="*/ 6386640 h 6386640"/>
              <a:gd name="connsiteX3" fmla="*/ 0 w 6942310"/>
              <a:gd name="connsiteY3" fmla="*/ 4874530 h 6386640"/>
              <a:gd name="connsiteX0" fmla="*/ 0 w 6942310"/>
              <a:gd name="connsiteY0" fmla="*/ 4874530 h 6131281"/>
              <a:gd name="connsiteX1" fmla="*/ 6942310 w 6942310"/>
              <a:gd name="connsiteY1" fmla="*/ 0 h 6131281"/>
              <a:gd name="connsiteX2" fmla="*/ 6933345 w 6942310"/>
              <a:gd name="connsiteY2" fmla="*/ 6131281 h 6131281"/>
              <a:gd name="connsiteX3" fmla="*/ 0 w 6942310"/>
              <a:gd name="connsiteY3" fmla="*/ 4874530 h 6131281"/>
              <a:gd name="connsiteX0" fmla="*/ 0 w 2665433"/>
              <a:gd name="connsiteY0" fmla="*/ 6161966 h 6161966"/>
              <a:gd name="connsiteX1" fmla="*/ 2665433 w 2665433"/>
              <a:gd name="connsiteY1" fmla="*/ 0 h 6161966"/>
              <a:gd name="connsiteX2" fmla="*/ 2656468 w 2665433"/>
              <a:gd name="connsiteY2" fmla="*/ 6131281 h 6161966"/>
              <a:gd name="connsiteX3" fmla="*/ 0 w 2665433"/>
              <a:gd name="connsiteY3" fmla="*/ 6161966 h 6161966"/>
              <a:gd name="connsiteX0" fmla="*/ 0 w 2681703"/>
              <a:gd name="connsiteY0" fmla="*/ 6161966 h 6161966"/>
              <a:gd name="connsiteX1" fmla="*/ 2665433 w 2681703"/>
              <a:gd name="connsiteY1" fmla="*/ 0 h 6161966"/>
              <a:gd name="connsiteX2" fmla="*/ 2681422 w 2681703"/>
              <a:gd name="connsiteY2" fmla="*/ 6141153 h 6161966"/>
              <a:gd name="connsiteX3" fmla="*/ 0 w 2681703"/>
              <a:gd name="connsiteY3" fmla="*/ 6161966 h 6161966"/>
              <a:gd name="connsiteX0" fmla="*/ 0 w 2681703"/>
              <a:gd name="connsiteY0" fmla="*/ 6142224 h 6142224"/>
              <a:gd name="connsiteX1" fmla="*/ 2665433 w 2681703"/>
              <a:gd name="connsiteY1" fmla="*/ 0 h 6142224"/>
              <a:gd name="connsiteX2" fmla="*/ 2681422 w 2681703"/>
              <a:gd name="connsiteY2" fmla="*/ 6141153 h 6142224"/>
              <a:gd name="connsiteX3" fmla="*/ 0 w 2681703"/>
              <a:gd name="connsiteY3" fmla="*/ 6142224 h 6142224"/>
              <a:gd name="connsiteX0" fmla="*/ 0 w 2667517"/>
              <a:gd name="connsiteY0" fmla="*/ 6136613 h 6141153"/>
              <a:gd name="connsiteX1" fmla="*/ 2651247 w 2667517"/>
              <a:gd name="connsiteY1" fmla="*/ 0 h 6141153"/>
              <a:gd name="connsiteX2" fmla="*/ 2667236 w 2667517"/>
              <a:gd name="connsiteY2" fmla="*/ 6141153 h 6141153"/>
              <a:gd name="connsiteX3" fmla="*/ 0 w 2667517"/>
              <a:gd name="connsiteY3" fmla="*/ 6136613 h 6141153"/>
              <a:gd name="connsiteX0" fmla="*/ 0 w 2681597"/>
              <a:gd name="connsiteY0" fmla="*/ 6136613 h 6136613"/>
              <a:gd name="connsiteX1" fmla="*/ 2651247 w 2681597"/>
              <a:gd name="connsiteY1" fmla="*/ 0 h 6136613"/>
              <a:gd name="connsiteX2" fmla="*/ 2681422 w 2681597"/>
              <a:gd name="connsiteY2" fmla="*/ 6135542 h 6136613"/>
              <a:gd name="connsiteX3" fmla="*/ 0 w 2681597"/>
              <a:gd name="connsiteY3" fmla="*/ 6136613 h 6136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1597" h="6136613">
                <a:moveTo>
                  <a:pt x="0" y="6136613"/>
                </a:moveTo>
                <a:lnTo>
                  <a:pt x="2651247" y="0"/>
                </a:lnTo>
                <a:cubicBezTo>
                  <a:pt x="2648259" y="2043760"/>
                  <a:pt x="2684410" y="4091782"/>
                  <a:pt x="2681422" y="6135542"/>
                </a:cubicBezTo>
                <a:lnTo>
                  <a:pt x="0" y="6136613"/>
                </a:lnTo>
                <a:close/>
              </a:path>
            </a:pathLst>
          </a:custGeom>
          <a:solidFill>
            <a:srgbClr val="093A42"/>
          </a:solidFill>
          <a:ln>
            <a:solidFill>
              <a:srgbClr val="093A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29628" y="1122363"/>
            <a:ext cx="6338371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11826" y="3602038"/>
            <a:ext cx="5556173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4AB25D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78F95-086A-4940-A70C-F1A30518D3AF}" type="datetime3">
              <a:rPr lang="en-CA" smtClean="0"/>
              <a:t>13 July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Open Source Geospatial Foundation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090C8-248D-E241-9376-D9F817651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944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1"/>
          <p:cNvSpPr/>
          <p:nvPr userDrawn="1"/>
        </p:nvSpPr>
        <p:spPr>
          <a:xfrm>
            <a:off x="-19658" y="4900129"/>
            <a:ext cx="3160737" cy="1957871"/>
          </a:xfrm>
          <a:custGeom>
            <a:avLst/>
            <a:gdLst>
              <a:gd name="connsiteX0" fmla="*/ 0 w 2493818"/>
              <a:gd name="connsiteY0" fmla="*/ 2233704 h 2233704"/>
              <a:gd name="connsiteX1" fmla="*/ 0 w 2493818"/>
              <a:gd name="connsiteY1" fmla="*/ 0 h 2233704"/>
              <a:gd name="connsiteX2" fmla="*/ 2493818 w 2493818"/>
              <a:gd name="connsiteY2" fmla="*/ 2233704 h 2233704"/>
              <a:gd name="connsiteX3" fmla="*/ 0 w 2493818"/>
              <a:gd name="connsiteY3" fmla="*/ 2233704 h 2233704"/>
              <a:gd name="connsiteX0" fmla="*/ 1520041 w 2493818"/>
              <a:gd name="connsiteY0" fmla="*/ 3623117 h 3623117"/>
              <a:gd name="connsiteX1" fmla="*/ 0 w 2493818"/>
              <a:gd name="connsiteY1" fmla="*/ 0 h 3623117"/>
              <a:gd name="connsiteX2" fmla="*/ 2493818 w 2493818"/>
              <a:gd name="connsiteY2" fmla="*/ 2233704 h 3623117"/>
              <a:gd name="connsiteX3" fmla="*/ 1520041 w 2493818"/>
              <a:gd name="connsiteY3" fmla="*/ 3623117 h 3623117"/>
              <a:gd name="connsiteX0" fmla="*/ 1520041 w 6947065"/>
              <a:gd name="connsiteY0" fmla="*/ 3623117 h 3634992"/>
              <a:gd name="connsiteX1" fmla="*/ 0 w 6947065"/>
              <a:gd name="connsiteY1" fmla="*/ 0 h 3634992"/>
              <a:gd name="connsiteX2" fmla="*/ 6947065 w 6947065"/>
              <a:gd name="connsiteY2" fmla="*/ 3634992 h 3634992"/>
              <a:gd name="connsiteX3" fmla="*/ 1520041 w 6947065"/>
              <a:gd name="connsiteY3" fmla="*/ 3623117 h 3634992"/>
              <a:gd name="connsiteX0" fmla="*/ 4381994 w 9809018"/>
              <a:gd name="connsiteY0" fmla="*/ 6140686 h 6152561"/>
              <a:gd name="connsiteX1" fmla="*/ 0 w 9809018"/>
              <a:gd name="connsiteY1" fmla="*/ 0 h 6152561"/>
              <a:gd name="connsiteX2" fmla="*/ 9809018 w 9809018"/>
              <a:gd name="connsiteY2" fmla="*/ 6152561 h 6152561"/>
              <a:gd name="connsiteX3" fmla="*/ 4381994 w 9809018"/>
              <a:gd name="connsiteY3" fmla="*/ 6140686 h 6152561"/>
              <a:gd name="connsiteX0" fmla="*/ 4403766 w 9830790"/>
              <a:gd name="connsiteY0" fmla="*/ 5879429 h 5891304"/>
              <a:gd name="connsiteX1" fmla="*/ 0 w 9830790"/>
              <a:gd name="connsiteY1" fmla="*/ 0 h 5891304"/>
              <a:gd name="connsiteX2" fmla="*/ 9830790 w 9830790"/>
              <a:gd name="connsiteY2" fmla="*/ 5891304 h 5891304"/>
              <a:gd name="connsiteX3" fmla="*/ 4403766 w 9830790"/>
              <a:gd name="connsiteY3" fmla="*/ 5879429 h 5891304"/>
              <a:gd name="connsiteX0" fmla="*/ 4360223 w 9787247"/>
              <a:gd name="connsiteY0" fmla="*/ 6097143 h 6109018"/>
              <a:gd name="connsiteX1" fmla="*/ 0 w 9787247"/>
              <a:gd name="connsiteY1" fmla="*/ 0 h 6109018"/>
              <a:gd name="connsiteX2" fmla="*/ 9787247 w 9787247"/>
              <a:gd name="connsiteY2" fmla="*/ 6109018 h 6109018"/>
              <a:gd name="connsiteX3" fmla="*/ 4360223 w 9787247"/>
              <a:gd name="connsiteY3" fmla="*/ 6097143 h 6109018"/>
              <a:gd name="connsiteX0" fmla="*/ 4360223 w 9787247"/>
              <a:gd name="connsiteY0" fmla="*/ 6097143 h 6109018"/>
              <a:gd name="connsiteX1" fmla="*/ 1364225 w 9787247"/>
              <a:gd name="connsiteY1" fmla="*/ 1978381 h 6109018"/>
              <a:gd name="connsiteX2" fmla="*/ 0 w 9787247"/>
              <a:gd name="connsiteY2" fmla="*/ 0 h 6109018"/>
              <a:gd name="connsiteX3" fmla="*/ 9787247 w 9787247"/>
              <a:gd name="connsiteY3" fmla="*/ 6109018 h 6109018"/>
              <a:gd name="connsiteX4" fmla="*/ 4360223 w 9787247"/>
              <a:gd name="connsiteY4" fmla="*/ 6097143 h 6109018"/>
              <a:gd name="connsiteX0" fmla="*/ 2995998 w 8423022"/>
              <a:gd name="connsiteY0" fmla="*/ 5205641 h 5217516"/>
              <a:gd name="connsiteX1" fmla="*/ 0 w 8423022"/>
              <a:gd name="connsiteY1" fmla="*/ 1086879 h 5217516"/>
              <a:gd name="connsiteX2" fmla="*/ 32466 w 8423022"/>
              <a:gd name="connsiteY2" fmla="*/ 0 h 5217516"/>
              <a:gd name="connsiteX3" fmla="*/ 8423022 w 8423022"/>
              <a:gd name="connsiteY3" fmla="*/ 5217516 h 5217516"/>
              <a:gd name="connsiteX4" fmla="*/ 2995998 w 8423022"/>
              <a:gd name="connsiteY4" fmla="*/ 5205641 h 521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23022" h="5217516">
                <a:moveTo>
                  <a:pt x="2995998" y="5205641"/>
                </a:moveTo>
                <a:lnTo>
                  <a:pt x="0" y="1086879"/>
                </a:lnTo>
                <a:lnTo>
                  <a:pt x="32466" y="0"/>
                </a:lnTo>
                <a:lnTo>
                  <a:pt x="8423022" y="5217516"/>
                </a:lnTo>
                <a:lnTo>
                  <a:pt x="2995998" y="5205641"/>
                </a:lnTo>
                <a:close/>
              </a:path>
            </a:pathLst>
          </a:custGeom>
          <a:solidFill>
            <a:srgbClr val="DBEFDE"/>
          </a:solidFill>
          <a:ln>
            <a:solidFill>
              <a:srgbClr val="DBEF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1"/>
          <p:cNvSpPr/>
          <p:nvPr userDrawn="1"/>
        </p:nvSpPr>
        <p:spPr>
          <a:xfrm>
            <a:off x="11027773" y="2305"/>
            <a:ext cx="1183885" cy="6849106"/>
          </a:xfrm>
          <a:custGeom>
            <a:avLst/>
            <a:gdLst>
              <a:gd name="connsiteX0" fmla="*/ 0 w 2493818"/>
              <a:gd name="connsiteY0" fmla="*/ 2233704 h 2233704"/>
              <a:gd name="connsiteX1" fmla="*/ 0 w 2493818"/>
              <a:gd name="connsiteY1" fmla="*/ 0 h 2233704"/>
              <a:gd name="connsiteX2" fmla="*/ 2493818 w 2493818"/>
              <a:gd name="connsiteY2" fmla="*/ 2233704 h 2233704"/>
              <a:gd name="connsiteX3" fmla="*/ 0 w 2493818"/>
              <a:gd name="connsiteY3" fmla="*/ 2233704 h 2233704"/>
              <a:gd name="connsiteX0" fmla="*/ 1520041 w 2493818"/>
              <a:gd name="connsiteY0" fmla="*/ 3623117 h 3623117"/>
              <a:gd name="connsiteX1" fmla="*/ 0 w 2493818"/>
              <a:gd name="connsiteY1" fmla="*/ 0 h 3623117"/>
              <a:gd name="connsiteX2" fmla="*/ 2493818 w 2493818"/>
              <a:gd name="connsiteY2" fmla="*/ 2233704 h 3623117"/>
              <a:gd name="connsiteX3" fmla="*/ 1520041 w 2493818"/>
              <a:gd name="connsiteY3" fmla="*/ 3623117 h 3623117"/>
              <a:gd name="connsiteX0" fmla="*/ 1520041 w 6947065"/>
              <a:gd name="connsiteY0" fmla="*/ 3623117 h 3634992"/>
              <a:gd name="connsiteX1" fmla="*/ 0 w 6947065"/>
              <a:gd name="connsiteY1" fmla="*/ 0 h 3634992"/>
              <a:gd name="connsiteX2" fmla="*/ 6947065 w 6947065"/>
              <a:gd name="connsiteY2" fmla="*/ 3634992 h 3634992"/>
              <a:gd name="connsiteX3" fmla="*/ 1520041 w 6947065"/>
              <a:gd name="connsiteY3" fmla="*/ 3623117 h 3634992"/>
              <a:gd name="connsiteX0" fmla="*/ 4381994 w 9809018"/>
              <a:gd name="connsiteY0" fmla="*/ 6140686 h 6152561"/>
              <a:gd name="connsiteX1" fmla="*/ 0 w 9809018"/>
              <a:gd name="connsiteY1" fmla="*/ 0 h 6152561"/>
              <a:gd name="connsiteX2" fmla="*/ 9809018 w 9809018"/>
              <a:gd name="connsiteY2" fmla="*/ 6152561 h 6152561"/>
              <a:gd name="connsiteX3" fmla="*/ 4381994 w 9809018"/>
              <a:gd name="connsiteY3" fmla="*/ 6140686 h 6152561"/>
              <a:gd name="connsiteX0" fmla="*/ 0 w 5462887"/>
              <a:gd name="connsiteY0" fmla="*/ 6374765 h 6386640"/>
              <a:gd name="connsiteX1" fmla="*/ 5462887 w 5462887"/>
              <a:gd name="connsiteY1" fmla="*/ 0 h 6386640"/>
              <a:gd name="connsiteX2" fmla="*/ 5427024 w 5462887"/>
              <a:gd name="connsiteY2" fmla="*/ 6386640 h 6386640"/>
              <a:gd name="connsiteX3" fmla="*/ 0 w 5462887"/>
              <a:gd name="connsiteY3" fmla="*/ 6374765 h 6386640"/>
              <a:gd name="connsiteX0" fmla="*/ 0 w 6942310"/>
              <a:gd name="connsiteY0" fmla="*/ 4874530 h 6386640"/>
              <a:gd name="connsiteX1" fmla="*/ 6942310 w 6942310"/>
              <a:gd name="connsiteY1" fmla="*/ 0 h 6386640"/>
              <a:gd name="connsiteX2" fmla="*/ 6906447 w 6942310"/>
              <a:gd name="connsiteY2" fmla="*/ 6386640 h 6386640"/>
              <a:gd name="connsiteX3" fmla="*/ 0 w 6942310"/>
              <a:gd name="connsiteY3" fmla="*/ 4874530 h 6386640"/>
              <a:gd name="connsiteX0" fmla="*/ 0 w 6942310"/>
              <a:gd name="connsiteY0" fmla="*/ 4874530 h 6131281"/>
              <a:gd name="connsiteX1" fmla="*/ 6942310 w 6942310"/>
              <a:gd name="connsiteY1" fmla="*/ 0 h 6131281"/>
              <a:gd name="connsiteX2" fmla="*/ 6933345 w 6942310"/>
              <a:gd name="connsiteY2" fmla="*/ 6131281 h 6131281"/>
              <a:gd name="connsiteX3" fmla="*/ 0 w 6942310"/>
              <a:gd name="connsiteY3" fmla="*/ 4874530 h 6131281"/>
              <a:gd name="connsiteX0" fmla="*/ 0 w 2665433"/>
              <a:gd name="connsiteY0" fmla="*/ 6161966 h 6161966"/>
              <a:gd name="connsiteX1" fmla="*/ 2665433 w 2665433"/>
              <a:gd name="connsiteY1" fmla="*/ 0 h 6161966"/>
              <a:gd name="connsiteX2" fmla="*/ 2656468 w 2665433"/>
              <a:gd name="connsiteY2" fmla="*/ 6131281 h 6161966"/>
              <a:gd name="connsiteX3" fmla="*/ 0 w 2665433"/>
              <a:gd name="connsiteY3" fmla="*/ 6161966 h 6161966"/>
              <a:gd name="connsiteX0" fmla="*/ 0 w 2681703"/>
              <a:gd name="connsiteY0" fmla="*/ 6161966 h 6161966"/>
              <a:gd name="connsiteX1" fmla="*/ 2665433 w 2681703"/>
              <a:gd name="connsiteY1" fmla="*/ 0 h 6161966"/>
              <a:gd name="connsiteX2" fmla="*/ 2681422 w 2681703"/>
              <a:gd name="connsiteY2" fmla="*/ 6141153 h 6161966"/>
              <a:gd name="connsiteX3" fmla="*/ 0 w 2681703"/>
              <a:gd name="connsiteY3" fmla="*/ 6161966 h 6161966"/>
              <a:gd name="connsiteX0" fmla="*/ 0 w 2681703"/>
              <a:gd name="connsiteY0" fmla="*/ 6142224 h 6142224"/>
              <a:gd name="connsiteX1" fmla="*/ 2665433 w 2681703"/>
              <a:gd name="connsiteY1" fmla="*/ 0 h 6142224"/>
              <a:gd name="connsiteX2" fmla="*/ 2681422 w 2681703"/>
              <a:gd name="connsiteY2" fmla="*/ 6141153 h 6142224"/>
              <a:gd name="connsiteX3" fmla="*/ 0 w 2681703"/>
              <a:gd name="connsiteY3" fmla="*/ 6142224 h 6142224"/>
              <a:gd name="connsiteX0" fmla="*/ 0 w 2667517"/>
              <a:gd name="connsiteY0" fmla="*/ 6136613 h 6141153"/>
              <a:gd name="connsiteX1" fmla="*/ 2651247 w 2667517"/>
              <a:gd name="connsiteY1" fmla="*/ 0 h 6141153"/>
              <a:gd name="connsiteX2" fmla="*/ 2667236 w 2667517"/>
              <a:gd name="connsiteY2" fmla="*/ 6141153 h 6141153"/>
              <a:gd name="connsiteX3" fmla="*/ 0 w 2667517"/>
              <a:gd name="connsiteY3" fmla="*/ 6136613 h 6141153"/>
              <a:gd name="connsiteX0" fmla="*/ 0 w 2681597"/>
              <a:gd name="connsiteY0" fmla="*/ 6136613 h 6136613"/>
              <a:gd name="connsiteX1" fmla="*/ 2651247 w 2681597"/>
              <a:gd name="connsiteY1" fmla="*/ 0 h 6136613"/>
              <a:gd name="connsiteX2" fmla="*/ 2681422 w 2681597"/>
              <a:gd name="connsiteY2" fmla="*/ 6135542 h 6136613"/>
              <a:gd name="connsiteX3" fmla="*/ 0 w 2681597"/>
              <a:gd name="connsiteY3" fmla="*/ 6136613 h 6136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1597" h="6136613">
                <a:moveTo>
                  <a:pt x="0" y="6136613"/>
                </a:moveTo>
                <a:lnTo>
                  <a:pt x="2651247" y="0"/>
                </a:lnTo>
                <a:cubicBezTo>
                  <a:pt x="2648259" y="2043760"/>
                  <a:pt x="2684410" y="4091782"/>
                  <a:pt x="2681422" y="6135542"/>
                </a:cubicBezTo>
                <a:lnTo>
                  <a:pt x="0" y="6136613"/>
                </a:lnTo>
                <a:close/>
              </a:path>
            </a:pathLst>
          </a:custGeom>
          <a:solidFill>
            <a:srgbClr val="CED8D9"/>
          </a:solidFill>
          <a:ln>
            <a:solidFill>
              <a:srgbClr val="CED8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751682"/>
            <a:ext cx="3932237" cy="411730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7E4E2-9297-9C4E-81BD-44696844E696}" type="datetime3">
              <a:rPr lang="en-CA" smtClean="0"/>
              <a:t>13 July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Open Source Geospatial Foundation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090C8-248D-E241-9376-D9F81765130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6171"/>
          <a:stretch/>
        </p:blipFill>
        <p:spPr>
          <a:xfrm>
            <a:off x="108878" y="6229661"/>
            <a:ext cx="583807" cy="56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525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1"/>
          <p:cNvSpPr/>
          <p:nvPr userDrawn="1"/>
        </p:nvSpPr>
        <p:spPr>
          <a:xfrm>
            <a:off x="-19658" y="4900129"/>
            <a:ext cx="3160737" cy="1957871"/>
          </a:xfrm>
          <a:custGeom>
            <a:avLst/>
            <a:gdLst>
              <a:gd name="connsiteX0" fmla="*/ 0 w 2493818"/>
              <a:gd name="connsiteY0" fmla="*/ 2233704 h 2233704"/>
              <a:gd name="connsiteX1" fmla="*/ 0 w 2493818"/>
              <a:gd name="connsiteY1" fmla="*/ 0 h 2233704"/>
              <a:gd name="connsiteX2" fmla="*/ 2493818 w 2493818"/>
              <a:gd name="connsiteY2" fmla="*/ 2233704 h 2233704"/>
              <a:gd name="connsiteX3" fmla="*/ 0 w 2493818"/>
              <a:gd name="connsiteY3" fmla="*/ 2233704 h 2233704"/>
              <a:gd name="connsiteX0" fmla="*/ 1520041 w 2493818"/>
              <a:gd name="connsiteY0" fmla="*/ 3623117 h 3623117"/>
              <a:gd name="connsiteX1" fmla="*/ 0 w 2493818"/>
              <a:gd name="connsiteY1" fmla="*/ 0 h 3623117"/>
              <a:gd name="connsiteX2" fmla="*/ 2493818 w 2493818"/>
              <a:gd name="connsiteY2" fmla="*/ 2233704 h 3623117"/>
              <a:gd name="connsiteX3" fmla="*/ 1520041 w 2493818"/>
              <a:gd name="connsiteY3" fmla="*/ 3623117 h 3623117"/>
              <a:gd name="connsiteX0" fmla="*/ 1520041 w 6947065"/>
              <a:gd name="connsiteY0" fmla="*/ 3623117 h 3634992"/>
              <a:gd name="connsiteX1" fmla="*/ 0 w 6947065"/>
              <a:gd name="connsiteY1" fmla="*/ 0 h 3634992"/>
              <a:gd name="connsiteX2" fmla="*/ 6947065 w 6947065"/>
              <a:gd name="connsiteY2" fmla="*/ 3634992 h 3634992"/>
              <a:gd name="connsiteX3" fmla="*/ 1520041 w 6947065"/>
              <a:gd name="connsiteY3" fmla="*/ 3623117 h 3634992"/>
              <a:gd name="connsiteX0" fmla="*/ 4381994 w 9809018"/>
              <a:gd name="connsiteY0" fmla="*/ 6140686 h 6152561"/>
              <a:gd name="connsiteX1" fmla="*/ 0 w 9809018"/>
              <a:gd name="connsiteY1" fmla="*/ 0 h 6152561"/>
              <a:gd name="connsiteX2" fmla="*/ 9809018 w 9809018"/>
              <a:gd name="connsiteY2" fmla="*/ 6152561 h 6152561"/>
              <a:gd name="connsiteX3" fmla="*/ 4381994 w 9809018"/>
              <a:gd name="connsiteY3" fmla="*/ 6140686 h 6152561"/>
              <a:gd name="connsiteX0" fmla="*/ 4403766 w 9830790"/>
              <a:gd name="connsiteY0" fmla="*/ 5879429 h 5891304"/>
              <a:gd name="connsiteX1" fmla="*/ 0 w 9830790"/>
              <a:gd name="connsiteY1" fmla="*/ 0 h 5891304"/>
              <a:gd name="connsiteX2" fmla="*/ 9830790 w 9830790"/>
              <a:gd name="connsiteY2" fmla="*/ 5891304 h 5891304"/>
              <a:gd name="connsiteX3" fmla="*/ 4403766 w 9830790"/>
              <a:gd name="connsiteY3" fmla="*/ 5879429 h 5891304"/>
              <a:gd name="connsiteX0" fmla="*/ 4360223 w 9787247"/>
              <a:gd name="connsiteY0" fmla="*/ 6097143 h 6109018"/>
              <a:gd name="connsiteX1" fmla="*/ 0 w 9787247"/>
              <a:gd name="connsiteY1" fmla="*/ 0 h 6109018"/>
              <a:gd name="connsiteX2" fmla="*/ 9787247 w 9787247"/>
              <a:gd name="connsiteY2" fmla="*/ 6109018 h 6109018"/>
              <a:gd name="connsiteX3" fmla="*/ 4360223 w 9787247"/>
              <a:gd name="connsiteY3" fmla="*/ 6097143 h 6109018"/>
              <a:gd name="connsiteX0" fmla="*/ 4360223 w 9787247"/>
              <a:gd name="connsiteY0" fmla="*/ 6097143 h 6109018"/>
              <a:gd name="connsiteX1" fmla="*/ 1364225 w 9787247"/>
              <a:gd name="connsiteY1" fmla="*/ 1978381 h 6109018"/>
              <a:gd name="connsiteX2" fmla="*/ 0 w 9787247"/>
              <a:gd name="connsiteY2" fmla="*/ 0 h 6109018"/>
              <a:gd name="connsiteX3" fmla="*/ 9787247 w 9787247"/>
              <a:gd name="connsiteY3" fmla="*/ 6109018 h 6109018"/>
              <a:gd name="connsiteX4" fmla="*/ 4360223 w 9787247"/>
              <a:gd name="connsiteY4" fmla="*/ 6097143 h 6109018"/>
              <a:gd name="connsiteX0" fmla="*/ 2995998 w 8423022"/>
              <a:gd name="connsiteY0" fmla="*/ 5205641 h 5217516"/>
              <a:gd name="connsiteX1" fmla="*/ 0 w 8423022"/>
              <a:gd name="connsiteY1" fmla="*/ 1086879 h 5217516"/>
              <a:gd name="connsiteX2" fmla="*/ 32466 w 8423022"/>
              <a:gd name="connsiteY2" fmla="*/ 0 h 5217516"/>
              <a:gd name="connsiteX3" fmla="*/ 8423022 w 8423022"/>
              <a:gd name="connsiteY3" fmla="*/ 5217516 h 5217516"/>
              <a:gd name="connsiteX4" fmla="*/ 2995998 w 8423022"/>
              <a:gd name="connsiteY4" fmla="*/ 5205641 h 521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23022" h="5217516">
                <a:moveTo>
                  <a:pt x="2995998" y="5205641"/>
                </a:moveTo>
                <a:lnTo>
                  <a:pt x="0" y="1086879"/>
                </a:lnTo>
                <a:lnTo>
                  <a:pt x="32466" y="0"/>
                </a:lnTo>
                <a:lnTo>
                  <a:pt x="8423022" y="5217516"/>
                </a:lnTo>
                <a:lnTo>
                  <a:pt x="2995998" y="5205641"/>
                </a:lnTo>
                <a:close/>
              </a:path>
            </a:pathLst>
          </a:custGeom>
          <a:solidFill>
            <a:srgbClr val="DBEFDE"/>
          </a:solidFill>
          <a:ln>
            <a:solidFill>
              <a:srgbClr val="DBEF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1"/>
          <p:cNvSpPr/>
          <p:nvPr userDrawn="1"/>
        </p:nvSpPr>
        <p:spPr>
          <a:xfrm>
            <a:off x="11027773" y="2305"/>
            <a:ext cx="1183885" cy="6849106"/>
          </a:xfrm>
          <a:custGeom>
            <a:avLst/>
            <a:gdLst>
              <a:gd name="connsiteX0" fmla="*/ 0 w 2493818"/>
              <a:gd name="connsiteY0" fmla="*/ 2233704 h 2233704"/>
              <a:gd name="connsiteX1" fmla="*/ 0 w 2493818"/>
              <a:gd name="connsiteY1" fmla="*/ 0 h 2233704"/>
              <a:gd name="connsiteX2" fmla="*/ 2493818 w 2493818"/>
              <a:gd name="connsiteY2" fmla="*/ 2233704 h 2233704"/>
              <a:gd name="connsiteX3" fmla="*/ 0 w 2493818"/>
              <a:gd name="connsiteY3" fmla="*/ 2233704 h 2233704"/>
              <a:gd name="connsiteX0" fmla="*/ 1520041 w 2493818"/>
              <a:gd name="connsiteY0" fmla="*/ 3623117 h 3623117"/>
              <a:gd name="connsiteX1" fmla="*/ 0 w 2493818"/>
              <a:gd name="connsiteY1" fmla="*/ 0 h 3623117"/>
              <a:gd name="connsiteX2" fmla="*/ 2493818 w 2493818"/>
              <a:gd name="connsiteY2" fmla="*/ 2233704 h 3623117"/>
              <a:gd name="connsiteX3" fmla="*/ 1520041 w 2493818"/>
              <a:gd name="connsiteY3" fmla="*/ 3623117 h 3623117"/>
              <a:gd name="connsiteX0" fmla="*/ 1520041 w 6947065"/>
              <a:gd name="connsiteY0" fmla="*/ 3623117 h 3634992"/>
              <a:gd name="connsiteX1" fmla="*/ 0 w 6947065"/>
              <a:gd name="connsiteY1" fmla="*/ 0 h 3634992"/>
              <a:gd name="connsiteX2" fmla="*/ 6947065 w 6947065"/>
              <a:gd name="connsiteY2" fmla="*/ 3634992 h 3634992"/>
              <a:gd name="connsiteX3" fmla="*/ 1520041 w 6947065"/>
              <a:gd name="connsiteY3" fmla="*/ 3623117 h 3634992"/>
              <a:gd name="connsiteX0" fmla="*/ 4381994 w 9809018"/>
              <a:gd name="connsiteY0" fmla="*/ 6140686 h 6152561"/>
              <a:gd name="connsiteX1" fmla="*/ 0 w 9809018"/>
              <a:gd name="connsiteY1" fmla="*/ 0 h 6152561"/>
              <a:gd name="connsiteX2" fmla="*/ 9809018 w 9809018"/>
              <a:gd name="connsiteY2" fmla="*/ 6152561 h 6152561"/>
              <a:gd name="connsiteX3" fmla="*/ 4381994 w 9809018"/>
              <a:gd name="connsiteY3" fmla="*/ 6140686 h 6152561"/>
              <a:gd name="connsiteX0" fmla="*/ 0 w 5462887"/>
              <a:gd name="connsiteY0" fmla="*/ 6374765 h 6386640"/>
              <a:gd name="connsiteX1" fmla="*/ 5462887 w 5462887"/>
              <a:gd name="connsiteY1" fmla="*/ 0 h 6386640"/>
              <a:gd name="connsiteX2" fmla="*/ 5427024 w 5462887"/>
              <a:gd name="connsiteY2" fmla="*/ 6386640 h 6386640"/>
              <a:gd name="connsiteX3" fmla="*/ 0 w 5462887"/>
              <a:gd name="connsiteY3" fmla="*/ 6374765 h 6386640"/>
              <a:gd name="connsiteX0" fmla="*/ 0 w 6942310"/>
              <a:gd name="connsiteY0" fmla="*/ 4874530 h 6386640"/>
              <a:gd name="connsiteX1" fmla="*/ 6942310 w 6942310"/>
              <a:gd name="connsiteY1" fmla="*/ 0 h 6386640"/>
              <a:gd name="connsiteX2" fmla="*/ 6906447 w 6942310"/>
              <a:gd name="connsiteY2" fmla="*/ 6386640 h 6386640"/>
              <a:gd name="connsiteX3" fmla="*/ 0 w 6942310"/>
              <a:gd name="connsiteY3" fmla="*/ 4874530 h 6386640"/>
              <a:gd name="connsiteX0" fmla="*/ 0 w 6942310"/>
              <a:gd name="connsiteY0" fmla="*/ 4874530 h 6131281"/>
              <a:gd name="connsiteX1" fmla="*/ 6942310 w 6942310"/>
              <a:gd name="connsiteY1" fmla="*/ 0 h 6131281"/>
              <a:gd name="connsiteX2" fmla="*/ 6933345 w 6942310"/>
              <a:gd name="connsiteY2" fmla="*/ 6131281 h 6131281"/>
              <a:gd name="connsiteX3" fmla="*/ 0 w 6942310"/>
              <a:gd name="connsiteY3" fmla="*/ 4874530 h 6131281"/>
              <a:gd name="connsiteX0" fmla="*/ 0 w 2665433"/>
              <a:gd name="connsiteY0" fmla="*/ 6161966 h 6161966"/>
              <a:gd name="connsiteX1" fmla="*/ 2665433 w 2665433"/>
              <a:gd name="connsiteY1" fmla="*/ 0 h 6161966"/>
              <a:gd name="connsiteX2" fmla="*/ 2656468 w 2665433"/>
              <a:gd name="connsiteY2" fmla="*/ 6131281 h 6161966"/>
              <a:gd name="connsiteX3" fmla="*/ 0 w 2665433"/>
              <a:gd name="connsiteY3" fmla="*/ 6161966 h 6161966"/>
              <a:gd name="connsiteX0" fmla="*/ 0 w 2681703"/>
              <a:gd name="connsiteY0" fmla="*/ 6161966 h 6161966"/>
              <a:gd name="connsiteX1" fmla="*/ 2665433 w 2681703"/>
              <a:gd name="connsiteY1" fmla="*/ 0 h 6161966"/>
              <a:gd name="connsiteX2" fmla="*/ 2681422 w 2681703"/>
              <a:gd name="connsiteY2" fmla="*/ 6141153 h 6161966"/>
              <a:gd name="connsiteX3" fmla="*/ 0 w 2681703"/>
              <a:gd name="connsiteY3" fmla="*/ 6161966 h 6161966"/>
              <a:gd name="connsiteX0" fmla="*/ 0 w 2681703"/>
              <a:gd name="connsiteY0" fmla="*/ 6142224 h 6142224"/>
              <a:gd name="connsiteX1" fmla="*/ 2665433 w 2681703"/>
              <a:gd name="connsiteY1" fmla="*/ 0 h 6142224"/>
              <a:gd name="connsiteX2" fmla="*/ 2681422 w 2681703"/>
              <a:gd name="connsiteY2" fmla="*/ 6141153 h 6142224"/>
              <a:gd name="connsiteX3" fmla="*/ 0 w 2681703"/>
              <a:gd name="connsiteY3" fmla="*/ 6142224 h 6142224"/>
              <a:gd name="connsiteX0" fmla="*/ 0 w 2667517"/>
              <a:gd name="connsiteY0" fmla="*/ 6136613 h 6141153"/>
              <a:gd name="connsiteX1" fmla="*/ 2651247 w 2667517"/>
              <a:gd name="connsiteY1" fmla="*/ 0 h 6141153"/>
              <a:gd name="connsiteX2" fmla="*/ 2667236 w 2667517"/>
              <a:gd name="connsiteY2" fmla="*/ 6141153 h 6141153"/>
              <a:gd name="connsiteX3" fmla="*/ 0 w 2667517"/>
              <a:gd name="connsiteY3" fmla="*/ 6136613 h 6141153"/>
              <a:gd name="connsiteX0" fmla="*/ 0 w 2681597"/>
              <a:gd name="connsiteY0" fmla="*/ 6136613 h 6136613"/>
              <a:gd name="connsiteX1" fmla="*/ 2651247 w 2681597"/>
              <a:gd name="connsiteY1" fmla="*/ 0 h 6136613"/>
              <a:gd name="connsiteX2" fmla="*/ 2681422 w 2681597"/>
              <a:gd name="connsiteY2" fmla="*/ 6135542 h 6136613"/>
              <a:gd name="connsiteX3" fmla="*/ 0 w 2681597"/>
              <a:gd name="connsiteY3" fmla="*/ 6136613 h 6136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1597" h="6136613">
                <a:moveTo>
                  <a:pt x="0" y="6136613"/>
                </a:moveTo>
                <a:lnTo>
                  <a:pt x="2651247" y="0"/>
                </a:lnTo>
                <a:cubicBezTo>
                  <a:pt x="2648259" y="2043760"/>
                  <a:pt x="2684410" y="4091782"/>
                  <a:pt x="2681422" y="6135542"/>
                </a:cubicBezTo>
                <a:lnTo>
                  <a:pt x="0" y="6136613"/>
                </a:lnTo>
                <a:close/>
              </a:path>
            </a:pathLst>
          </a:custGeom>
          <a:solidFill>
            <a:srgbClr val="CED8D9"/>
          </a:solidFill>
          <a:ln>
            <a:solidFill>
              <a:srgbClr val="CED8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750741"/>
            <a:ext cx="3932237" cy="411824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BDCE-1EF7-1849-8C10-C0D59C30E9D7}" type="datetime3">
              <a:rPr lang="en-CA" smtClean="0"/>
              <a:t>13 July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Open Source Geospatial Foundation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090C8-248D-E241-9376-D9F81765130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6171"/>
          <a:stretch/>
        </p:blipFill>
        <p:spPr>
          <a:xfrm>
            <a:off x="108878" y="6229661"/>
            <a:ext cx="583807" cy="56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151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Triangle 1"/>
          <p:cNvSpPr/>
          <p:nvPr userDrawn="1"/>
        </p:nvSpPr>
        <p:spPr>
          <a:xfrm>
            <a:off x="-19658" y="4900129"/>
            <a:ext cx="3160737" cy="1957871"/>
          </a:xfrm>
          <a:custGeom>
            <a:avLst/>
            <a:gdLst>
              <a:gd name="connsiteX0" fmla="*/ 0 w 2493818"/>
              <a:gd name="connsiteY0" fmla="*/ 2233704 h 2233704"/>
              <a:gd name="connsiteX1" fmla="*/ 0 w 2493818"/>
              <a:gd name="connsiteY1" fmla="*/ 0 h 2233704"/>
              <a:gd name="connsiteX2" fmla="*/ 2493818 w 2493818"/>
              <a:gd name="connsiteY2" fmla="*/ 2233704 h 2233704"/>
              <a:gd name="connsiteX3" fmla="*/ 0 w 2493818"/>
              <a:gd name="connsiteY3" fmla="*/ 2233704 h 2233704"/>
              <a:gd name="connsiteX0" fmla="*/ 1520041 w 2493818"/>
              <a:gd name="connsiteY0" fmla="*/ 3623117 h 3623117"/>
              <a:gd name="connsiteX1" fmla="*/ 0 w 2493818"/>
              <a:gd name="connsiteY1" fmla="*/ 0 h 3623117"/>
              <a:gd name="connsiteX2" fmla="*/ 2493818 w 2493818"/>
              <a:gd name="connsiteY2" fmla="*/ 2233704 h 3623117"/>
              <a:gd name="connsiteX3" fmla="*/ 1520041 w 2493818"/>
              <a:gd name="connsiteY3" fmla="*/ 3623117 h 3623117"/>
              <a:gd name="connsiteX0" fmla="*/ 1520041 w 6947065"/>
              <a:gd name="connsiteY0" fmla="*/ 3623117 h 3634992"/>
              <a:gd name="connsiteX1" fmla="*/ 0 w 6947065"/>
              <a:gd name="connsiteY1" fmla="*/ 0 h 3634992"/>
              <a:gd name="connsiteX2" fmla="*/ 6947065 w 6947065"/>
              <a:gd name="connsiteY2" fmla="*/ 3634992 h 3634992"/>
              <a:gd name="connsiteX3" fmla="*/ 1520041 w 6947065"/>
              <a:gd name="connsiteY3" fmla="*/ 3623117 h 3634992"/>
              <a:gd name="connsiteX0" fmla="*/ 4381994 w 9809018"/>
              <a:gd name="connsiteY0" fmla="*/ 6140686 h 6152561"/>
              <a:gd name="connsiteX1" fmla="*/ 0 w 9809018"/>
              <a:gd name="connsiteY1" fmla="*/ 0 h 6152561"/>
              <a:gd name="connsiteX2" fmla="*/ 9809018 w 9809018"/>
              <a:gd name="connsiteY2" fmla="*/ 6152561 h 6152561"/>
              <a:gd name="connsiteX3" fmla="*/ 4381994 w 9809018"/>
              <a:gd name="connsiteY3" fmla="*/ 6140686 h 6152561"/>
              <a:gd name="connsiteX0" fmla="*/ 4403766 w 9830790"/>
              <a:gd name="connsiteY0" fmla="*/ 5879429 h 5891304"/>
              <a:gd name="connsiteX1" fmla="*/ 0 w 9830790"/>
              <a:gd name="connsiteY1" fmla="*/ 0 h 5891304"/>
              <a:gd name="connsiteX2" fmla="*/ 9830790 w 9830790"/>
              <a:gd name="connsiteY2" fmla="*/ 5891304 h 5891304"/>
              <a:gd name="connsiteX3" fmla="*/ 4403766 w 9830790"/>
              <a:gd name="connsiteY3" fmla="*/ 5879429 h 5891304"/>
              <a:gd name="connsiteX0" fmla="*/ 4360223 w 9787247"/>
              <a:gd name="connsiteY0" fmla="*/ 6097143 h 6109018"/>
              <a:gd name="connsiteX1" fmla="*/ 0 w 9787247"/>
              <a:gd name="connsiteY1" fmla="*/ 0 h 6109018"/>
              <a:gd name="connsiteX2" fmla="*/ 9787247 w 9787247"/>
              <a:gd name="connsiteY2" fmla="*/ 6109018 h 6109018"/>
              <a:gd name="connsiteX3" fmla="*/ 4360223 w 9787247"/>
              <a:gd name="connsiteY3" fmla="*/ 6097143 h 6109018"/>
              <a:gd name="connsiteX0" fmla="*/ 4360223 w 9787247"/>
              <a:gd name="connsiteY0" fmla="*/ 6097143 h 6109018"/>
              <a:gd name="connsiteX1" fmla="*/ 1364225 w 9787247"/>
              <a:gd name="connsiteY1" fmla="*/ 1978381 h 6109018"/>
              <a:gd name="connsiteX2" fmla="*/ 0 w 9787247"/>
              <a:gd name="connsiteY2" fmla="*/ 0 h 6109018"/>
              <a:gd name="connsiteX3" fmla="*/ 9787247 w 9787247"/>
              <a:gd name="connsiteY3" fmla="*/ 6109018 h 6109018"/>
              <a:gd name="connsiteX4" fmla="*/ 4360223 w 9787247"/>
              <a:gd name="connsiteY4" fmla="*/ 6097143 h 6109018"/>
              <a:gd name="connsiteX0" fmla="*/ 2995998 w 8423022"/>
              <a:gd name="connsiteY0" fmla="*/ 5205641 h 5217516"/>
              <a:gd name="connsiteX1" fmla="*/ 0 w 8423022"/>
              <a:gd name="connsiteY1" fmla="*/ 1086879 h 5217516"/>
              <a:gd name="connsiteX2" fmla="*/ 32466 w 8423022"/>
              <a:gd name="connsiteY2" fmla="*/ 0 h 5217516"/>
              <a:gd name="connsiteX3" fmla="*/ 8423022 w 8423022"/>
              <a:gd name="connsiteY3" fmla="*/ 5217516 h 5217516"/>
              <a:gd name="connsiteX4" fmla="*/ 2995998 w 8423022"/>
              <a:gd name="connsiteY4" fmla="*/ 5205641 h 521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23022" h="5217516">
                <a:moveTo>
                  <a:pt x="2995998" y="5205641"/>
                </a:moveTo>
                <a:lnTo>
                  <a:pt x="0" y="1086879"/>
                </a:lnTo>
                <a:lnTo>
                  <a:pt x="32466" y="0"/>
                </a:lnTo>
                <a:lnTo>
                  <a:pt x="8423022" y="5217516"/>
                </a:lnTo>
                <a:lnTo>
                  <a:pt x="2995998" y="5205641"/>
                </a:lnTo>
                <a:close/>
              </a:path>
            </a:pathLst>
          </a:custGeom>
          <a:solidFill>
            <a:srgbClr val="DBEFDE"/>
          </a:solidFill>
          <a:ln>
            <a:solidFill>
              <a:srgbClr val="DBEF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1"/>
          <p:cNvSpPr/>
          <p:nvPr userDrawn="1"/>
        </p:nvSpPr>
        <p:spPr>
          <a:xfrm>
            <a:off x="11027773" y="2305"/>
            <a:ext cx="1183885" cy="6849106"/>
          </a:xfrm>
          <a:custGeom>
            <a:avLst/>
            <a:gdLst>
              <a:gd name="connsiteX0" fmla="*/ 0 w 2493818"/>
              <a:gd name="connsiteY0" fmla="*/ 2233704 h 2233704"/>
              <a:gd name="connsiteX1" fmla="*/ 0 w 2493818"/>
              <a:gd name="connsiteY1" fmla="*/ 0 h 2233704"/>
              <a:gd name="connsiteX2" fmla="*/ 2493818 w 2493818"/>
              <a:gd name="connsiteY2" fmla="*/ 2233704 h 2233704"/>
              <a:gd name="connsiteX3" fmla="*/ 0 w 2493818"/>
              <a:gd name="connsiteY3" fmla="*/ 2233704 h 2233704"/>
              <a:gd name="connsiteX0" fmla="*/ 1520041 w 2493818"/>
              <a:gd name="connsiteY0" fmla="*/ 3623117 h 3623117"/>
              <a:gd name="connsiteX1" fmla="*/ 0 w 2493818"/>
              <a:gd name="connsiteY1" fmla="*/ 0 h 3623117"/>
              <a:gd name="connsiteX2" fmla="*/ 2493818 w 2493818"/>
              <a:gd name="connsiteY2" fmla="*/ 2233704 h 3623117"/>
              <a:gd name="connsiteX3" fmla="*/ 1520041 w 2493818"/>
              <a:gd name="connsiteY3" fmla="*/ 3623117 h 3623117"/>
              <a:gd name="connsiteX0" fmla="*/ 1520041 w 6947065"/>
              <a:gd name="connsiteY0" fmla="*/ 3623117 h 3634992"/>
              <a:gd name="connsiteX1" fmla="*/ 0 w 6947065"/>
              <a:gd name="connsiteY1" fmla="*/ 0 h 3634992"/>
              <a:gd name="connsiteX2" fmla="*/ 6947065 w 6947065"/>
              <a:gd name="connsiteY2" fmla="*/ 3634992 h 3634992"/>
              <a:gd name="connsiteX3" fmla="*/ 1520041 w 6947065"/>
              <a:gd name="connsiteY3" fmla="*/ 3623117 h 3634992"/>
              <a:gd name="connsiteX0" fmla="*/ 4381994 w 9809018"/>
              <a:gd name="connsiteY0" fmla="*/ 6140686 h 6152561"/>
              <a:gd name="connsiteX1" fmla="*/ 0 w 9809018"/>
              <a:gd name="connsiteY1" fmla="*/ 0 h 6152561"/>
              <a:gd name="connsiteX2" fmla="*/ 9809018 w 9809018"/>
              <a:gd name="connsiteY2" fmla="*/ 6152561 h 6152561"/>
              <a:gd name="connsiteX3" fmla="*/ 4381994 w 9809018"/>
              <a:gd name="connsiteY3" fmla="*/ 6140686 h 6152561"/>
              <a:gd name="connsiteX0" fmla="*/ 0 w 5462887"/>
              <a:gd name="connsiteY0" fmla="*/ 6374765 h 6386640"/>
              <a:gd name="connsiteX1" fmla="*/ 5462887 w 5462887"/>
              <a:gd name="connsiteY1" fmla="*/ 0 h 6386640"/>
              <a:gd name="connsiteX2" fmla="*/ 5427024 w 5462887"/>
              <a:gd name="connsiteY2" fmla="*/ 6386640 h 6386640"/>
              <a:gd name="connsiteX3" fmla="*/ 0 w 5462887"/>
              <a:gd name="connsiteY3" fmla="*/ 6374765 h 6386640"/>
              <a:gd name="connsiteX0" fmla="*/ 0 w 6942310"/>
              <a:gd name="connsiteY0" fmla="*/ 4874530 h 6386640"/>
              <a:gd name="connsiteX1" fmla="*/ 6942310 w 6942310"/>
              <a:gd name="connsiteY1" fmla="*/ 0 h 6386640"/>
              <a:gd name="connsiteX2" fmla="*/ 6906447 w 6942310"/>
              <a:gd name="connsiteY2" fmla="*/ 6386640 h 6386640"/>
              <a:gd name="connsiteX3" fmla="*/ 0 w 6942310"/>
              <a:gd name="connsiteY3" fmla="*/ 4874530 h 6386640"/>
              <a:gd name="connsiteX0" fmla="*/ 0 w 6942310"/>
              <a:gd name="connsiteY0" fmla="*/ 4874530 h 6131281"/>
              <a:gd name="connsiteX1" fmla="*/ 6942310 w 6942310"/>
              <a:gd name="connsiteY1" fmla="*/ 0 h 6131281"/>
              <a:gd name="connsiteX2" fmla="*/ 6933345 w 6942310"/>
              <a:gd name="connsiteY2" fmla="*/ 6131281 h 6131281"/>
              <a:gd name="connsiteX3" fmla="*/ 0 w 6942310"/>
              <a:gd name="connsiteY3" fmla="*/ 4874530 h 6131281"/>
              <a:gd name="connsiteX0" fmla="*/ 0 w 2665433"/>
              <a:gd name="connsiteY0" fmla="*/ 6161966 h 6161966"/>
              <a:gd name="connsiteX1" fmla="*/ 2665433 w 2665433"/>
              <a:gd name="connsiteY1" fmla="*/ 0 h 6161966"/>
              <a:gd name="connsiteX2" fmla="*/ 2656468 w 2665433"/>
              <a:gd name="connsiteY2" fmla="*/ 6131281 h 6161966"/>
              <a:gd name="connsiteX3" fmla="*/ 0 w 2665433"/>
              <a:gd name="connsiteY3" fmla="*/ 6161966 h 6161966"/>
              <a:gd name="connsiteX0" fmla="*/ 0 w 2681703"/>
              <a:gd name="connsiteY0" fmla="*/ 6161966 h 6161966"/>
              <a:gd name="connsiteX1" fmla="*/ 2665433 w 2681703"/>
              <a:gd name="connsiteY1" fmla="*/ 0 h 6161966"/>
              <a:gd name="connsiteX2" fmla="*/ 2681422 w 2681703"/>
              <a:gd name="connsiteY2" fmla="*/ 6141153 h 6161966"/>
              <a:gd name="connsiteX3" fmla="*/ 0 w 2681703"/>
              <a:gd name="connsiteY3" fmla="*/ 6161966 h 6161966"/>
              <a:gd name="connsiteX0" fmla="*/ 0 w 2681703"/>
              <a:gd name="connsiteY0" fmla="*/ 6142224 h 6142224"/>
              <a:gd name="connsiteX1" fmla="*/ 2665433 w 2681703"/>
              <a:gd name="connsiteY1" fmla="*/ 0 h 6142224"/>
              <a:gd name="connsiteX2" fmla="*/ 2681422 w 2681703"/>
              <a:gd name="connsiteY2" fmla="*/ 6141153 h 6142224"/>
              <a:gd name="connsiteX3" fmla="*/ 0 w 2681703"/>
              <a:gd name="connsiteY3" fmla="*/ 6142224 h 6142224"/>
              <a:gd name="connsiteX0" fmla="*/ 0 w 2667517"/>
              <a:gd name="connsiteY0" fmla="*/ 6136613 h 6141153"/>
              <a:gd name="connsiteX1" fmla="*/ 2651247 w 2667517"/>
              <a:gd name="connsiteY1" fmla="*/ 0 h 6141153"/>
              <a:gd name="connsiteX2" fmla="*/ 2667236 w 2667517"/>
              <a:gd name="connsiteY2" fmla="*/ 6141153 h 6141153"/>
              <a:gd name="connsiteX3" fmla="*/ 0 w 2667517"/>
              <a:gd name="connsiteY3" fmla="*/ 6136613 h 6141153"/>
              <a:gd name="connsiteX0" fmla="*/ 0 w 2681597"/>
              <a:gd name="connsiteY0" fmla="*/ 6136613 h 6136613"/>
              <a:gd name="connsiteX1" fmla="*/ 2651247 w 2681597"/>
              <a:gd name="connsiteY1" fmla="*/ 0 h 6136613"/>
              <a:gd name="connsiteX2" fmla="*/ 2681422 w 2681597"/>
              <a:gd name="connsiteY2" fmla="*/ 6135542 h 6136613"/>
              <a:gd name="connsiteX3" fmla="*/ 0 w 2681597"/>
              <a:gd name="connsiteY3" fmla="*/ 6136613 h 6136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1597" h="6136613">
                <a:moveTo>
                  <a:pt x="0" y="6136613"/>
                </a:moveTo>
                <a:lnTo>
                  <a:pt x="2651247" y="0"/>
                </a:lnTo>
                <a:cubicBezTo>
                  <a:pt x="2648259" y="2043760"/>
                  <a:pt x="2684410" y="4091782"/>
                  <a:pt x="2681422" y="6135542"/>
                </a:cubicBezTo>
                <a:lnTo>
                  <a:pt x="0" y="6136613"/>
                </a:lnTo>
                <a:close/>
              </a:path>
            </a:pathLst>
          </a:custGeom>
          <a:solidFill>
            <a:srgbClr val="CED8D9"/>
          </a:solidFill>
          <a:ln>
            <a:solidFill>
              <a:srgbClr val="CED8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73943-E8DD-7545-BA22-7B21EC147BA8}" type="datetime3">
              <a:rPr lang="en-CA" smtClean="0"/>
              <a:t>13 July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Open Source Geospatial Foundation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090C8-248D-E241-9376-D9F81765130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6171"/>
          <a:stretch/>
        </p:blipFill>
        <p:spPr>
          <a:xfrm>
            <a:off x="108878" y="6229661"/>
            <a:ext cx="583807" cy="56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67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Triangle 1"/>
          <p:cNvSpPr/>
          <p:nvPr userDrawn="1"/>
        </p:nvSpPr>
        <p:spPr>
          <a:xfrm>
            <a:off x="-19658" y="4900129"/>
            <a:ext cx="3160737" cy="1957871"/>
          </a:xfrm>
          <a:custGeom>
            <a:avLst/>
            <a:gdLst>
              <a:gd name="connsiteX0" fmla="*/ 0 w 2493818"/>
              <a:gd name="connsiteY0" fmla="*/ 2233704 h 2233704"/>
              <a:gd name="connsiteX1" fmla="*/ 0 w 2493818"/>
              <a:gd name="connsiteY1" fmla="*/ 0 h 2233704"/>
              <a:gd name="connsiteX2" fmla="*/ 2493818 w 2493818"/>
              <a:gd name="connsiteY2" fmla="*/ 2233704 h 2233704"/>
              <a:gd name="connsiteX3" fmla="*/ 0 w 2493818"/>
              <a:gd name="connsiteY3" fmla="*/ 2233704 h 2233704"/>
              <a:gd name="connsiteX0" fmla="*/ 1520041 w 2493818"/>
              <a:gd name="connsiteY0" fmla="*/ 3623117 h 3623117"/>
              <a:gd name="connsiteX1" fmla="*/ 0 w 2493818"/>
              <a:gd name="connsiteY1" fmla="*/ 0 h 3623117"/>
              <a:gd name="connsiteX2" fmla="*/ 2493818 w 2493818"/>
              <a:gd name="connsiteY2" fmla="*/ 2233704 h 3623117"/>
              <a:gd name="connsiteX3" fmla="*/ 1520041 w 2493818"/>
              <a:gd name="connsiteY3" fmla="*/ 3623117 h 3623117"/>
              <a:gd name="connsiteX0" fmla="*/ 1520041 w 6947065"/>
              <a:gd name="connsiteY0" fmla="*/ 3623117 h 3634992"/>
              <a:gd name="connsiteX1" fmla="*/ 0 w 6947065"/>
              <a:gd name="connsiteY1" fmla="*/ 0 h 3634992"/>
              <a:gd name="connsiteX2" fmla="*/ 6947065 w 6947065"/>
              <a:gd name="connsiteY2" fmla="*/ 3634992 h 3634992"/>
              <a:gd name="connsiteX3" fmla="*/ 1520041 w 6947065"/>
              <a:gd name="connsiteY3" fmla="*/ 3623117 h 3634992"/>
              <a:gd name="connsiteX0" fmla="*/ 4381994 w 9809018"/>
              <a:gd name="connsiteY0" fmla="*/ 6140686 h 6152561"/>
              <a:gd name="connsiteX1" fmla="*/ 0 w 9809018"/>
              <a:gd name="connsiteY1" fmla="*/ 0 h 6152561"/>
              <a:gd name="connsiteX2" fmla="*/ 9809018 w 9809018"/>
              <a:gd name="connsiteY2" fmla="*/ 6152561 h 6152561"/>
              <a:gd name="connsiteX3" fmla="*/ 4381994 w 9809018"/>
              <a:gd name="connsiteY3" fmla="*/ 6140686 h 6152561"/>
              <a:gd name="connsiteX0" fmla="*/ 4403766 w 9830790"/>
              <a:gd name="connsiteY0" fmla="*/ 5879429 h 5891304"/>
              <a:gd name="connsiteX1" fmla="*/ 0 w 9830790"/>
              <a:gd name="connsiteY1" fmla="*/ 0 h 5891304"/>
              <a:gd name="connsiteX2" fmla="*/ 9830790 w 9830790"/>
              <a:gd name="connsiteY2" fmla="*/ 5891304 h 5891304"/>
              <a:gd name="connsiteX3" fmla="*/ 4403766 w 9830790"/>
              <a:gd name="connsiteY3" fmla="*/ 5879429 h 5891304"/>
              <a:gd name="connsiteX0" fmla="*/ 4360223 w 9787247"/>
              <a:gd name="connsiteY0" fmla="*/ 6097143 h 6109018"/>
              <a:gd name="connsiteX1" fmla="*/ 0 w 9787247"/>
              <a:gd name="connsiteY1" fmla="*/ 0 h 6109018"/>
              <a:gd name="connsiteX2" fmla="*/ 9787247 w 9787247"/>
              <a:gd name="connsiteY2" fmla="*/ 6109018 h 6109018"/>
              <a:gd name="connsiteX3" fmla="*/ 4360223 w 9787247"/>
              <a:gd name="connsiteY3" fmla="*/ 6097143 h 6109018"/>
              <a:gd name="connsiteX0" fmla="*/ 4360223 w 9787247"/>
              <a:gd name="connsiteY0" fmla="*/ 6097143 h 6109018"/>
              <a:gd name="connsiteX1" fmla="*/ 1364225 w 9787247"/>
              <a:gd name="connsiteY1" fmla="*/ 1978381 h 6109018"/>
              <a:gd name="connsiteX2" fmla="*/ 0 w 9787247"/>
              <a:gd name="connsiteY2" fmla="*/ 0 h 6109018"/>
              <a:gd name="connsiteX3" fmla="*/ 9787247 w 9787247"/>
              <a:gd name="connsiteY3" fmla="*/ 6109018 h 6109018"/>
              <a:gd name="connsiteX4" fmla="*/ 4360223 w 9787247"/>
              <a:gd name="connsiteY4" fmla="*/ 6097143 h 6109018"/>
              <a:gd name="connsiteX0" fmla="*/ 2995998 w 8423022"/>
              <a:gd name="connsiteY0" fmla="*/ 5205641 h 5217516"/>
              <a:gd name="connsiteX1" fmla="*/ 0 w 8423022"/>
              <a:gd name="connsiteY1" fmla="*/ 1086879 h 5217516"/>
              <a:gd name="connsiteX2" fmla="*/ 32466 w 8423022"/>
              <a:gd name="connsiteY2" fmla="*/ 0 h 5217516"/>
              <a:gd name="connsiteX3" fmla="*/ 8423022 w 8423022"/>
              <a:gd name="connsiteY3" fmla="*/ 5217516 h 5217516"/>
              <a:gd name="connsiteX4" fmla="*/ 2995998 w 8423022"/>
              <a:gd name="connsiteY4" fmla="*/ 5205641 h 521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23022" h="5217516">
                <a:moveTo>
                  <a:pt x="2995998" y="5205641"/>
                </a:moveTo>
                <a:lnTo>
                  <a:pt x="0" y="1086879"/>
                </a:lnTo>
                <a:lnTo>
                  <a:pt x="32466" y="0"/>
                </a:lnTo>
                <a:lnTo>
                  <a:pt x="8423022" y="5217516"/>
                </a:lnTo>
                <a:lnTo>
                  <a:pt x="2995998" y="5205641"/>
                </a:lnTo>
                <a:close/>
              </a:path>
            </a:pathLst>
          </a:custGeom>
          <a:solidFill>
            <a:srgbClr val="DBEFDE"/>
          </a:solidFill>
          <a:ln>
            <a:solidFill>
              <a:srgbClr val="DBEF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1"/>
          <p:cNvSpPr/>
          <p:nvPr userDrawn="1"/>
        </p:nvSpPr>
        <p:spPr>
          <a:xfrm>
            <a:off x="11027773" y="2305"/>
            <a:ext cx="1183885" cy="6849106"/>
          </a:xfrm>
          <a:custGeom>
            <a:avLst/>
            <a:gdLst>
              <a:gd name="connsiteX0" fmla="*/ 0 w 2493818"/>
              <a:gd name="connsiteY0" fmla="*/ 2233704 h 2233704"/>
              <a:gd name="connsiteX1" fmla="*/ 0 w 2493818"/>
              <a:gd name="connsiteY1" fmla="*/ 0 h 2233704"/>
              <a:gd name="connsiteX2" fmla="*/ 2493818 w 2493818"/>
              <a:gd name="connsiteY2" fmla="*/ 2233704 h 2233704"/>
              <a:gd name="connsiteX3" fmla="*/ 0 w 2493818"/>
              <a:gd name="connsiteY3" fmla="*/ 2233704 h 2233704"/>
              <a:gd name="connsiteX0" fmla="*/ 1520041 w 2493818"/>
              <a:gd name="connsiteY0" fmla="*/ 3623117 h 3623117"/>
              <a:gd name="connsiteX1" fmla="*/ 0 w 2493818"/>
              <a:gd name="connsiteY1" fmla="*/ 0 h 3623117"/>
              <a:gd name="connsiteX2" fmla="*/ 2493818 w 2493818"/>
              <a:gd name="connsiteY2" fmla="*/ 2233704 h 3623117"/>
              <a:gd name="connsiteX3" fmla="*/ 1520041 w 2493818"/>
              <a:gd name="connsiteY3" fmla="*/ 3623117 h 3623117"/>
              <a:gd name="connsiteX0" fmla="*/ 1520041 w 6947065"/>
              <a:gd name="connsiteY0" fmla="*/ 3623117 h 3634992"/>
              <a:gd name="connsiteX1" fmla="*/ 0 w 6947065"/>
              <a:gd name="connsiteY1" fmla="*/ 0 h 3634992"/>
              <a:gd name="connsiteX2" fmla="*/ 6947065 w 6947065"/>
              <a:gd name="connsiteY2" fmla="*/ 3634992 h 3634992"/>
              <a:gd name="connsiteX3" fmla="*/ 1520041 w 6947065"/>
              <a:gd name="connsiteY3" fmla="*/ 3623117 h 3634992"/>
              <a:gd name="connsiteX0" fmla="*/ 4381994 w 9809018"/>
              <a:gd name="connsiteY0" fmla="*/ 6140686 h 6152561"/>
              <a:gd name="connsiteX1" fmla="*/ 0 w 9809018"/>
              <a:gd name="connsiteY1" fmla="*/ 0 h 6152561"/>
              <a:gd name="connsiteX2" fmla="*/ 9809018 w 9809018"/>
              <a:gd name="connsiteY2" fmla="*/ 6152561 h 6152561"/>
              <a:gd name="connsiteX3" fmla="*/ 4381994 w 9809018"/>
              <a:gd name="connsiteY3" fmla="*/ 6140686 h 6152561"/>
              <a:gd name="connsiteX0" fmla="*/ 0 w 5462887"/>
              <a:gd name="connsiteY0" fmla="*/ 6374765 h 6386640"/>
              <a:gd name="connsiteX1" fmla="*/ 5462887 w 5462887"/>
              <a:gd name="connsiteY1" fmla="*/ 0 h 6386640"/>
              <a:gd name="connsiteX2" fmla="*/ 5427024 w 5462887"/>
              <a:gd name="connsiteY2" fmla="*/ 6386640 h 6386640"/>
              <a:gd name="connsiteX3" fmla="*/ 0 w 5462887"/>
              <a:gd name="connsiteY3" fmla="*/ 6374765 h 6386640"/>
              <a:gd name="connsiteX0" fmla="*/ 0 w 6942310"/>
              <a:gd name="connsiteY0" fmla="*/ 4874530 h 6386640"/>
              <a:gd name="connsiteX1" fmla="*/ 6942310 w 6942310"/>
              <a:gd name="connsiteY1" fmla="*/ 0 h 6386640"/>
              <a:gd name="connsiteX2" fmla="*/ 6906447 w 6942310"/>
              <a:gd name="connsiteY2" fmla="*/ 6386640 h 6386640"/>
              <a:gd name="connsiteX3" fmla="*/ 0 w 6942310"/>
              <a:gd name="connsiteY3" fmla="*/ 4874530 h 6386640"/>
              <a:gd name="connsiteX0" fmla="*/ 0 w 6942310"/>
              <a:gd name="connsiteY0" fmla="*/ 4874530 h 6131281"/>
              <a:gd name="connsiteX1" fmla="*/ 6942310 w 6942310"/>
              <a:gd name="connsiteY1" fmla="*/ 0 h 6131281"/>
              <a:gd name="connsiteX2" fmla="*/ 6933345 w 6942310"/>
              <a:gd name="connsiteY2" fmla="*/ 6131281 h 6131281"/>
              <a:gd name="connsiteX3" fmla="*/ 0 w 6942310"/>
              <a:gd name="connsiteY3" fmla="*/ 4874530 h 6131281"/>
              <a:gd name="connsiteX0" fmla="*/ 0 w 2665433"/>
              <a:gd name="connsiteY0" fmla="*/ 6161966 h 6161966"/>
              <a:gd name="connsiteX1" fmla="*/ 2665433 w 2665433"/>
              <a:gd name="connsiteY1" fmla="*/ 0 h 6161966"/>
              <a:gd name="connsiteX2" fmla="*/ 2656468 w 2665433"/>
              <a:gd name="connsiteY2" fmla="*/ 6131281 h 6161966"/>
              <a:gd name="connsiteX3" fmla="*/ 0 w 2665433"/>
              <a:gd name="connsiteY3" fmla="*/ 6161966 h 6161966"/>
              <a:gd name="connsiteX0" fmla="*/ 0 w 2681703"/>
              <a:gd name="connsiteY0" fmla="*/ 6161966 h 6161966"/>
              <a:gd name="connsiteX1" fmla="*/ 2665433 w 2681703"/>
              <a:gd name="connsiteY1" fmla="*/ 0 h 6161966"/>
              <a:gd name="connsiteX2" fmla="*/ 2681422 w 2681703"/>
              <a:gd name="connsiteY2" fmla="*/ 6141153 h 6161966"/>
              <a:gd name="connsiteX3" fmla="*/ 0 w 2681703"/>
              <a:gd name="connsiteY3" fmla="*/ 6161966 h 6161966"/>
              <a:gd name="connsiteX0" fmla="*/ 0 w 2681703"/>
              <a:gd name="connsiteY0" fmla="*/ 6142224 h 6142224"/>
              <a:gd name="connsiteX1" fmla="*/ 2665433 w 2681703"/>
              <a:gd name="connsiteY1" fmla="*/ 0 h 6142224"/>
              <a:gd name="connsiteX2" fmla="*/ 2681422 w 2681703"/>
              <a:gd name="connsiteY2" fmla="*/ 6141153 h 6142224"/>
              <a:gd name="connsiteX3" fmla="*/ 0 w 2681703"/>
              <a:gd name="connsiteY3" fmla="*/ 6142224 h 6142224"/>
              <a:gd name="connsiteX0" fmla="*/ 0 w 2667517"/>
              <a:gd name="connsiteY0" fmla="*/ 6136613 h 6141153"/>
              <a:gd name="connsiteX1" fmla="*/ 2651247 w 2667517"/>
              <a:gd name="connsiteY1" fmla="*/ 0 h 6141153"/>
              <a:gd name="connsiteX2" fmla="*/ 2667236 w 2667517"/>
              <a:gd name="connsiteY2" fmla="*/ 6141153 h 6141153"/>
              <a:gd name="connsiteX3" fmla="*/ 0 w 2667517"/>
              <a:gd name="connsiteY3" fmla="*/ 6136613 h 6141153"/>
              <a:gd name="connsiteX0" fmla="*/ 0 w 2681597"/>
              <a:gd name="connsiteY0" fmla="*/ 6136613 h 6136613"/>
              <a:gd name="connsiteX1" fmla="*/ 2651247 w 2681597"/>
              <a:gd name="connsiteY1" fmla="*/ 0 h 6136613"/>
              <a:gd name="connsiteX2" fmla="*/ 2681422 w 2681597"/>
              <a:gd name="connsiteY2" fmla="*/ 6135542 h 6136613"/>
              <a:gd name="connsiteX3" fmla="*/ 0 w 2681597"/>
              <a:gd name="connsiteY3" fmla="*/ 6136613 h 6136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1597" h="6136613">
                <a:moveTo>
                  <a:pt x="0" y="6136613"/>
                </a:moveTo>
                <a:lnTo>
                  <a:pt x="2651247" y="0"/>
                </a:lnTo>
                <a:cubicBezTo>
                  <a:pt x="2648259" y="2043760"/>
                  <a:pt x="2684410" y="4091782"/>
                  <a:pt x="2681422" y="6135542"/>
                </a:cubicBezTo>
                <a:lnTo>
                  <a:pt x="0" y="6136613"/>
                </a:lnTo>
                <a:close/>
              </a:path>
            </a:pathLst>
          </a:custGeom>
          <a:solidFill>
            <a:srgbClr val="CED8D9"/>
          </a:solidFill>
          <a:ln>
            <a:solidFill>
              <a:srgbClr val="CED8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01922" y="365125"/>
            <a:ext cx="1551878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740698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0807A-55FC-4C4E-B92E-583960ADB66E}" type="datetime3">
              <a:rPr lang="en-CA" smtClean="0"/>
              <a:t>13 July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Open Source Geospatial Foundation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090C8-248D-E241-9376-D9F81765130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6171"/>
          <a:stretch/>
        </p:blipFill>
        <p:spPr>
          <a:xfrm>
            <a:off x="108878" y="6229661"/>
            <a:ext cx="583807" cy="56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109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/>
          <p:nvPr userDrawn="1"/>
        </p:nvSpPr>
        <p:spPr>
          <a:xfrm>
            <a:off x="-9380" y="2679"/>
            <a:ext cx="12226066" cy="6865392"/>
          </a:xfrm>
          <a:custGeom>
            <a:avLst/>
            <a:gdLst>
              <a:gd name="connsiteX0" fmla="*/ 0 w 12226846"/>
              <a:gd name="connsiteY0" fmla="*/ 0 h 6851411"/>
              <a:gd name="connsiteX1" fmla="*/ 12226846 w 12226846"/>
              <a:gd name="connsiteY1" fmla="*/ 0 h 6851411"/>
              <a:gd name="connsiteX2" fmla="*/ 12226846 w 12226846"/>
              <a:gd name="connsiteY2" fmla="*/ 6851411 h 6851411"/>
              <a:gd name="connsiteX3" fmla="*/ 0 w 12226846"/>
              <a:gd name="connsiteY3" fmla="*/ 6851411 h 6851411"/>
              <a:gd name="connsiteX4" fmla="*/ 0 w 12226846"/>
              <a:gd name="connsiteY4" fmla="*/ 0 h 6851411"/>
              <a:gd name="connsiteX0" fmla="*/ 0 w 12226846"/>
              <a:gd name="connsiteY0" fmla="*/ 0 h 6851411"/>
              <a:gd name="connsiteX1" fmla="*/ 12226846 w 12226846"/>
              <a:gd name="connsiteY1" fmla="*/ 0 h 6851411"/>
              <a:gd name="connsiteX2" fmla="*/ 12226846 w 12226846"/>
              <a:gd name="connsiteY2" fmla="*/ 6851411 h 6851411"/>
              <a:gd name="connsiteX3" fmla="*/ 3767769 w 12226846"/>
              <a:gd name="connsiteY3" fmla="*/ 6599104 h 6851411"/>
              <a:gd name="connsiteX4" fmla="*/ 0 w 12226846"/>
              <a:gd name="connsiteY4" fmla="*/ 6851411 h 6851411"/>
              <a:gd name="connsiteX5" fmla="*/ 0 w 12226846"/>
              <a:gd name="connsiteY5" fmla="*/ 0 h 6851411"/>
              <a:gd name="connsiteX0" fmla="*/ 0 w 12226846"/>
              <a:gd name="connsiteY0" fmla="*/ 0 h 6852492"/>
              <a:gd name="connsiteX1" fmla="*/ 12226846 w 12226846"/>
              <a:gd name="connsiteY1" fmla="*/ 0 h 6852492"/>
              <a:gd name="connsiteX2" fmla="*/ 12226846 w 12226846"/>
              <a:gd name="connsiteY2" fmla="*/ 6851411 h 6852492"/>
              <a:gd name="connsiteX3" fmla="*/ 4340646 w 12226846"/>
              <a:gd name="connsiteY3" fmla="*/ 6852492 h 6852492"/>
              <a:gd name="connsiteX4" fmla="*/ 0 w 12226846"/>
              <a:gd name="connsiteY4" fmla="*/ 6851411 h 6852492"/>
              <a:gd name="connsiteX5" fmla="*/ 0 w 12226846"/>
              <a:gd name="connsiteY5" fmla="*/ 0 h 6852492"/>
              <a:gd name="connsiteX0" fmla="*/ 0 w 12226846"/>
              <a:gd name="connsiteY0" fmla="*/ 0 h 6852492"/>
              <a:gd name="connsiteX1" fmla="*/ 12226846 w 12226846"/>
              <a:gd name="connsiteY1" fmla="*/ 0 h 6852492"/>
              <a:gd name="connsiteX2" fmla="*/ 12226846 w 12226846"/>
              <a:gd name="connsiteY2" fmla="*/ 6851411 h 6852492"/>
              <a:gd name="connsiteX3" fmla="*/ 4340646 w 12226846"/>
              <a:gd name="connsiteY3" fmla="*/ 6852492 h 6852492"/>
              <a:gd name="connsiteX4" fmla="*/ 66102 w 12226846"/>
              <a:gd name="connsiteY4" fmla="*/ 715016 h 6852492"/>
              <a:gd name="connsiteX5" fmla="*/ 0 w 12226846"/>
              <a:gd name="connsiteY5" fmla="*/ 0 h 6852492"/>
              <a:gd name="connsiteX0" fmla="*/ 0 w 12226846"/>
              <a:gd name="connsiteY0" fmla="*/ 0 h 6852492"/>
              <a:gd name="connsiteX1" fmla="*/ 12226846 w 12226846"/>
              <a:gd name="connsiteY1" fmla="*/ 0 h 6852492"/>
              <a:gd name="connsiteX2" fmla="*/ 12226846 w 12226846"/>
              <a:gd name="connsiteY2" fmla="*/ 6851411 h 6852492"/>
              <a:gd name="connsiteX3" fmla="*/ 9816029 w 12226846"/>
              <a:gd name="connsiteY3" fmla="*/ 6852492 h 6852492"/>
              <a:gd name="connsiteX4" fmla="*/ 66102 w 12226846"/>
              <a:gd name="connsiteY4" fmla="*/ 715016 h 6852492"/>
              <a:gd name="connsiteX5" fmla="*/ 0 w 12226846"/>
              <a:gd name="connsiteY5" fmla="*/ 0 h 6852492"/>
              <a:gd name="connsiteX0" fmla="*/ 0 w 12226846"/>
              <a:gd name="connsiteY0" fmla="*/ 0 h 6852492"/>
              <a:gd name="connsiteX1" fmla="*/ 12226846 w 12226846"/>
              <a:gd name="connsiteY1" fmla="*/ 0 h 6852492"/>
              <a:gd name="connsiteX2" fmla="*/ 11037025 w 12226846"/>
              <a:gd name="connsiteY2" fmla="*/ 6851411 h 6852492"/>
              <a:gd name="connsiteX3" fmla="*/ 9816029 w 12226846"/>
              <a:gd name="connsiteY3" fmla="*/ 6852492 h 6852492"/>
              <a:gd name="connsiteX4" fmla="*/ 66102 w 12226846"/>
              <a:gd name="connsiteY4" fmla="*/ 715016 h 6852492"/>
              <a:gd name="connsiteX5" fmla="*/ 0 w 12226846"/>
              <a:gd name="connsiteY5" fmla="*/ 0 h 6852492"/>
              <a:gd name="connsiteX0" fmla="*/ 0 w 12226846"/>
              <a:gd name="connsiteY0" fmla="*/ 0 h 6852492"/>
              <a:gd name="connsiteX1" fmla="*/ 12226846 w 12226846"/>
              <a:gd name="connsiteY1" fmla="*/ 0 h 6852492"/>
              <a:gd name="connsiteX2" fmla="*/ 11037025 w 12226846"/>
              <a:gd name="connsiteY2" fmla="*/ 6851411 h 6852492"/>
              <a:gd name="connsiteX3" fmla="*/ 9816029 w 12226846"/>
              <a:gd name="connsiteY3" fmla="*/ 6852492 h 6852492"/>
              <a:gd name="connsiteX4" fmla="*/ 787 w 12226846"/>
              <a:gd name="connsiteY4" fmla="*/ 722273 h 6852492"/>
              <a:gd name="connsiteX5" fmla="*/ 0 w 12226846"/>
              <a:gd name="connsiteY5" fmla="*/ 0 h 6852492"/>
              <a:gd name="connsiteX0" fmla="*/ 115328 w 12226060"/>
              <a:gd name="connsiteY0" fmla="*/ 58057 h 6852492"/>
              <a:gd name="connsiteX1" fmla="*/ 12226060 w 12226060"/>
              <a:gd name="connsiteY1" fmla="*/ 0 h 6852492"/>
              <a:gd name="connsiteX2" fmla="*/ 11036239 w 12226060"/>
              <a:gd name="connsiteY2" fmla="*/ 6851411 h 6852492"/>
              <a:gd name="connsiteX3" fmla="*/ 9815243 w 12226060"/>
              <a:gd name="connsiteY3" fmla="*/ 6852492 h 6852492"/>
              <a:gd name="connsiteX4" fmla="*/ 1 w 12226060"/>
              <a:gd name="connsiteY4" fmla="*/ 722273 h 6852492"/>
              <a:gd name="connsiteX5" fmla="*/ 115328 w 12226060"/>
              <a:gd name="connsiteY5" fmla="*/ 58057 h 6852492"/>
              <a:gd name="connsiteX0" fmla="*/ 6477 w 12226066"/>
              <a:gd name="connsiteY0" fmla="*/ 0 h 6859749"/>
              <a:gd name="connsiteX1" fmla="*/ 12226066 w 12226066"/>
              <a:gd name="connsiteY1" fmla="*/ 7257 h 6859749"/>
              <a:gd name="connsiteX2" fmla="*/ 11036245 w 12226066"/>
              <a:gd name="connsiteY2" fmla="*/ 6858668 h 6859749"/>
              <a:gd name="connsiteX3" fmla="*/ 9815249 w 12226066"/>
              <a:gd name="connsiteY3" fmla="*/ 6859749 h 6859749"/>
              <a:gd name="connsiteX4" fmla="*/ 7 w 12226066"/>
              <a:gd name="connsiteY4" fmla="*/ 729530 h 6859749"/>
              <a:gd name="connsiteX5" fmla="*/ 6477 w 12226066"/>
              <a:gd name="connsiteY5" fmla="*/ 0 h 6859749"/>
              <a:gd name="connsiteX0" fmla="*/ 6477 w 12226066"/>
              <a:gd name="connsiteY0" fmla="*/ 0 h 6865392"/>
              <a:gd name="connsiteX1" fmla="*/ 12226066 w 12226066"/>
              <a:gd name="connsiteY1" fmla="*/ 7257 h 6865392"/>
              <a:gd name="connsiteX2" fmla="*/ 11056415 w 12226066"/>
              <a:gd name="connsiteY2" fmla="*/ 6865392 h 6865392"/>
              <a:gd name="connsiteX3" fmla="*/ 9815249 w 12226066"/>
              <a:gd name="connsiteY3" fmla="*/ 6859749 h 6865392"/>
              <a:gd name="connsiteX4" fmla="*/ 7 w 12226066"/>
              <a:gd name="connsiteY4" fmla="*/ 729530 h 6865392"/>
              <a:gd name="connsiteX5" fmla="*/ 6477 w 12226066"/>
              <a:gd name="connsiteY5" fmla="*/ 0 h 6865392"/>
              <a:gd name="connsiteX0" fmla="*/ 6477 w 12226066"/>
              <a:gd name="connsiteY0" fmla="*/ 0 h 6865392"/>
              <a:gd name="connsiteX1" fmla="*/ 12226066 w 12226066"/>
              <a:gd name="connsiteY1" fmla="*/ 7257 h 6865392"/>
              <a:gd name="connsiteX2" fmla="*/ 11043715 w 12226066"/>
              <a:gd name="connsiteY2" fmla="*/ 6865392 h 6865392"/>
              <a:gd name="connsiteX3" fmla="*/ 9815249 w 12226066"/>
              <a:gd name="connsiteY3" fmla="*/ 6859749 h 6865392"/>
              <a:gd name="connsiteX4" fmla="*/ 7 w 12226066"/>
              <a:gd name="connsiteY4" fmla="*/ 729530 h 6865392"/>
              <a:gd name="connsiteX5" fmla="*/ 6477 w 12226066"/>
              <a:gd name="connsiteY5" fmla="*/ 0 h 686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6066" h="6865392">
                <a:moveTo>
                  <a:pt x="6477" y="0"/>
                </a:moveTo>
                <a:lnTo>
                  <a:pt x="12226066" y="7257"/>
                </a:lnTo>
                <a:lnTo>
                  <a:pt x="11043715" y="6865392"/>
                </a:lnTo>
                <a:lnTo>
                  <a:pt x="9815249" y="6859749"/>
                </a:lnTo>
                <a:lnTo>
                  <a:pt x="7" y="729530"/>
                </a:lnTo>
                <a:cubicBezTo>
                  <a:pt x="-255" y="488772"/>
                  <a:pt x="6739" y="240758"/>
                  <a:pt x="647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1"/>
          <p:cNvSpPr/>
          <p:nvPr userDrawn="1"/>
        </p:nvSpPr>
        <p:spPr>
          <a:xfrm>
            <a:off x="15188" y="753410"/>
            <a:ext cx="9787247" cy="6109018"/>
          </a:xfrm>
          <a:custGeom>
            <a:avLst/>
            <a:gdLst>
              <a:gd name="connsiteX0" fmla="*/ 0 w 2493818"/>
              <a:gd name="connsiteY0" fmla="*/ 2233704 h 2233704"/>
              <a:gd name="connsiteX1" fmla="*/ 0 w 2493818"/>
              <a:gd name="connsiteY1" fmla="*/ 0 h 2233704"/>
              <a:gd name="connsiteX2" fmla="*/ 2493818 w 2493818"/>
              <a:gd name="connsiteY2" fmla="*/ 2233704 h 2233704"/>
              <a:gd name="connsiteX3" fmla="*/ 0 w 2493818"/>
              <a:gd name="connsiteY3" fmla="*/ 2233704 h 2233704"/>
              <a:gd name="connsiteX0" fmla="*/ 1520041 w 2493818"/>
              <a:gd name="connsiteY0" fmla="*/ 3623117 h 3623117"/>
              <a:gd name="connsiteX1" fmla="*/ 0 w 2493818"/>
              <a:gd name="connsiteY1" fmla="*/ 0 h 3623117"/>
              <a:gd name="connsiteX2" fmla="*/ 2493818 w 2493818"/>
              <a:gd name="connsiteY2" fmla="*/ 2233704 h 3623117"/>
              <a:gd name="connsiteX3" fmla="*/ 1520041 w 2493818"/>
              <a:gd name="connsiteY3" fmla="*/ 3623117 h 3623117"/>
              <a:gd name="connsiteX0" fmla="*/ 1520041 w 6947065"/>
              <a:gd name="connsiteY0" fmla="*/ 3623117 h 3634992"/>
              <a:gd name="connsiteX1" fmla="*/ 0 w 6947065"/>
              <a:gd name="connsiteY1" fmla="*/ 0 h 3634992"/>
              <a:gd name="connsiteX2" fmla="*/ 6947065 w 6947065"/>
              <a:gd name="connsiteY2" fmla="*/ 3634992 h 3634992"/>
              <a:gd name="connsiteX3" fmla="*/ 1520041 w 6947065"/>
              <a:gd name="connsiteY3" fmla="*/ 3623117 h 3634992"/>
              <a:gd name="connsiteX0" fmla="*/ 4381994 w 9809018"/>
              <a:gd name="connsiteY0" fmla="*/ 6140686 h 6152561"/>
              <a:gd name="connsiteX1" fmla="*/ 0 w 9809018"/>
              <a:gd name="connsiteY1" fmla="*/ 0 h 6152561"/>
              <a:gd name="connsiteX2" fmla="*/ 9809018 w 9809018"/>
              <a:gd name="connsiteY2" fmla="*/ 6152561 h 6152561"/>
              <a:gd name="connsiteX3" fmla="*/ 4381994 w 9809018"/>
              <a:gd name="connsiteY3" fmla="*/ 6140686 h 6152561"/>
              <a:gd name="connsiteX0" fmla="*/ 4403766 w 9830790"/>
              <a:gd name="connsiteY0" fmla="*/ 5879429 h 5891304"/>
              <a:gd name="connsiteX1" fmla="*/ 0 w 9830790"/>
              <a:gd name="connsiteY1" fmla="*/ 0 h 5891304"/>
              <a:gd name="connsiteX2" fmla="*/ 9830790 w 9830790"/>
              <a:gd name="connsiteY2" fmla="*/ 5891304 h 5891304"/>
              <a:gd name="connsiteX3" fmla="*/ 4403766 w 9830790"/>
              <a:gd name="connsiteY3" fmla="*/ 5879429 h 5891304"/>
              <a:gd name="connsiteX0" fmla="*/ 4360223 w 9787247"/>
              <a:gd name="connsiteY0" fmla="*/ 6097143 h 6109018"/>
              <a:gd name="connsiteX1" fmla="*/ 0 w 9787247"/>
              <a:gd name="connsiteY1" fmla="*/ 0 h 6109018"/>
              <a:gd name="connsiteX2" fmla="*/ 9787247 w 9787247"/>
              <a:gd name="connsiteY2" fmla="*/ 6109018 h 6109018"/>
              <a:gd name="connsiteX3" fmla="*/ 4360223 w 9787247"/>
              <a:gd name="connsiteY3" fmla="*/ 6097143 h 610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7247" h="6109018">
                <a:moveTo>
                  <a:pt x="4360223" y="6097143"/>
                </a:moveTo>
                <a:lnTo>
                  <a:pt x="0" y="0"/>
                </a:lnTo>
                <a:lnTo>
                  <a:pt x="9787247" y="6109018"/>
                </a:lnTo>
                <a:lnTo>
                  <a:pt x="4360223" y="6097143"/>
                </a:lnTo>
                <a:close/>
              </a:path>
            </a:pathLst>
          </a:custGeom>
          <a:solidFill>
            <a:srgbClr val="4AB25D"/>
          </a:solidFill>
          <a:ln>
            <a:solidFill>
              <a:srgbClr val="4AB2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1"/>
          <p:cNvSpPr/>
          <p:nvPr userDrawn="1"/>
        </p:nvSpPr>
        <p:spPr>
          <a:xfrm>
            <a:off x="11032801" y="15244"/>
            <a:ext cx="1183885" cy="6849106"/>
          </a:xfrm>
          <a:custGeom>
            <a:avLst/>
            <a:gdLst>
              <a:gd name="connsiteX0" fmla="*/ 0 w 2493818"/>
              <a:gd name="connsiteY0" fmla="*/ 2233704 h 2233704"/>
              <a:gd name="connsiteX1" fmla="*/ 0 w 2493818"/>
              <a:gd name="connsiteY1" fmla="*/ 0 h 2233704"/>
              <a:gd name="connsiteX2" fmla="*/ 2493818 w 2493818"/>
              <a:gd name="connsiteY2" fmla="*/ 2233704 h 2233704"/>
              <a:gd name="connsiteX3" fmla="*/ 0 w 2493818"/>
              <a:gd name="connsiteY3" fmla="*/ 2233704 h 2233704"/>
              <a:gd name="connsiteX0" fmla="*/ 1520041 w 2493818"/>
              <a:gd name="connsiteY0" fmla="*/ 3623117 h 3623117"/>
              <a:gd name="connsiteX1" fmla="*/ 0 w 2493818"/>
              <a:gd name="connsiteY1" fmla="*/ 0 h 3623117"/>
              <a:gd name="connsiteX2" fmla="*/ 2493818 w 2493818"/>
              <a:gd name="connsiteY2" fmla="*/ 2233704 h 3623117"/>
              <a:gd name="connsiteX3" fmla="*/ 1520041 w 2493818"/>
              <a:gd name="connsiteY3" fmla="*/ 3623117 h 3623117"/>
              <a:gd name="connsiteX0" fmla="*/ 1520041 w 6947065"/>
              <a:gd name="connsiteY0" fmla="*/ 3623117 h 3634992"/>
              <a:gd name="connsiteX1" fmla="*/ 0 w 6947065"/>
              <a:gd name="connsiteY1" fmla="*/ 0 h 3634992"/>
              <a:gd name="connsiteX2" fmla="*/ 6947065 w 6947065"/>
              <a:gd name="connsiteY2" fmla="*/ 3634992 h 3634992"/>
              <a:gd name="connsiteX3" fmla="*/ 1520041 w 6947065"/>
              <a:gd name="connsiteY3" fmla="*/ 3623117 h 3634992"/>
              <a:gd name="connsiteX0" fmla="*/ 4381994 w 9809018"/>
              <a:gd name="connsiteY0" fmla="*/ 6140686 h 6152561"/>
              <a:gd name="connsiteX1" fmla="*/ 0 w 9809018"/>
              <a:gd name="connsiteY1" fmla="*/ 0 h 6152561"/>
              <a:gd name="connsiteX2" fmla="*/ 9809018 w 9809018"/>
              <a:gd name="connsiteY2" fmla="*/ 6152561 h 6152561"/>
              <a:gd name="connsiteX3" fmla="*/ 4381994 w 9809018"/>
              <a:gd name="connsiteY3" fmla="*/ 6140686 h 6152561"/>
              <a:gd name="connsiteX0" fmla="*/ 0 w 5462887"/>
              <a:gd name="connsiteY0" fmla="*/ 6374765 h 6386640"/>
              <a:gd name="connsiteX1" fmla="*/ 5462887 w 5462887"/>
              <a:gd name="connsiteY1" fmla="*/ 0 h 6386640"/>
              <a:gd name="connsiteX2" fmla="*/ 5427024 w 5462887"/>
              <a:gd name="connsiteY2" fmla="*/ 6386640 h 6386640"/>
              <a:gd name="connsiteX3" fmla="*/ 0 w 5462887"/>
              <a:gd name="connsiteY3" fmla="*/ 6374765 h 6386640"/>
              <a:gd name="connsiteX0" fmla="*/ 0 w 6942310"/>
              <a:gd name="connsiteY0" fmla="*/ 4874530 h 6386640"/>
              <a:gd name="connsiteX1" fmla="*/ 6942310 w 6942310"/>
              <a:gd name="connsiteY1" fmla="*/ 0 h 6386640"/>
              <a:gd name="connsiteX2" fmla="*/ 6906447 w 6942310"/>
              <a:gd name="connsiteY2" fmla="*/ 6386640 h 6386640"/>
              <a:gd name="connsiteX3" fmla="*/ 0 w 6942310"/>
              <a:gd name="connsiteY3" fmla="*/ 4874530 h 6386640"/>
              <a:gd name="connsiteX0" fmla="*/ 0 w 6942310"/>
              <a:gd name="connsiteY0" fmla="*/ 4874530 h 6131281"/>
              <a:gd name="connsiteX1" fmla="*/ 6942310 w 6942310"/>
              <a:gd name="connsiteY1" fmla="*/ 0 h 6131281"/>
              <a:gd name="connsiteX2" fmla="*/ 6933345 w 6942310"/>
              <a:gd name="connsiteY2" fmla="*/ 6131281 h 6131281"/>
              <a:gd name="connsiteX3" fmla="*/ 0 w 6942310"/>
              <a:gd name="connsiteY3" fmla="*/ 4874530 h 6131281"/>
              <a:gd name="connsiteX0" fmla="*/ 0 w 2665433"/>
              <a:gd name="connsiteY0" fmla="*/ 6161966 h 6161966"/>
              <a:gd name="connsiteX1" fmla="*/ 2665433 w 2665433"/>
              <a:gd name="connsiteY1" fmla="*/ 0 h 6161966"/>
              <a:gd name="connsiteX2" fmla="*/ 2656468 w 2665433"/>
              <a:gd name="connsiteY2" fmla="*/ 6131281 h 6161966"/>
              <a:gd name="connsiteX3" fmla="*/ 0 w 2665433"/>
              <a:gd name="connsiteY3" fmla="*/ 6161966 h 6161966"/>
              <a:gd name="connsiteX0" fmla="*/ 0 w 2681703"/>
              <a:gd name="connsiteY0" fmla="*/ 6161966 h 6161966"/>
              <a:gd name="connsiteX1" fmla="*/ 2665433 w 2681703"/>
              <a:gd name="connsiteY1" fmla="*/ 0 h 6161966"/>
              <a:gd name="connsiteX2" fmla="*/ 2681422 w 2681703"/>
              <a:gd name="connsiteY2" fmla="*/ 6141153 h 6161966"/>
              <a:gd name="connsiteX3" fmla="*/ 0 w 2681703"/>
              <a:gd name="connsiteY3" fmla="*/ 6161966 h 6161966"/>
              <a:gd name="connsiteX0" fmla="*/ 0 w 2681703"/>
              <a:gd name="connsiteY0" fmla="*/ 6142224 h 6142224"/>
              <a:gd name="connsiteX1" fmla="*/ 2665433 w 2681703"/>
              <a:gd name="connsiteY1" fmla="*/ 0 h 6142224"/>
              <a:gd name="connsiteX2" fmla="*/ 2681422 w 2681703"/>
              <a:gd name="connsiteY2" fmla="*/ 6141153 h 6142224"/>
              <a:gd name="connsiteX3" fmla="*/ 0 w 2681703"/>
              <a:gd name="connsiteY3" fmla="*/ 6142224 h 6142224"/>
              <a:gd name="connsiteX0" fmla="*/ 0 w 2667517"/>
              <a:gd name="connsiteY0" fmla="*/ 6136613 h 6141153"/>
              <a:gd name="connsiteX1" fmla="*/ 2651247 w 2667517"/>
              <a:gd name="connsiteY1" fmla="*/ 0 h 6141153"/>
              <a:gd name="connsiteX2" fmla="*/ 2667236 w 2667517"/>
              <a:gd name="connsiteY2" fmla="*/ 6141153 h 6141153"/>
              <a:gd name="connsiteX3" fmla="*/ 0 w 2667517"/>
              <a:gd name="connsiteY3" fmla="*/ 6136613 h 6141153"/>
              <a:gd name="connsiteX0" fmla="*/ 0 w 2681597"/>
              <a:gd name="connsiteY0" fmla="*/ 6136613 h 6136613"/>
              <a:gd name="connsiteX1" fmla="*/ 2651247 w 2681597"/>
              <a:gd name="connsiteY1" fmla="*/ 0 h 6136613"/>
              <a:gd name="connsiteX2" fmla="*/ 2681422 w 2681597"/>
              <a:gd name="connsiteY2" fmla="*/ 6135542 h 6136613"/>
              <a:gd name="connsiteX3" fmla="*/ 0 w 2681597"/>
              <a:gd name="connsiteY3" fmla="*/ 6136613 h 6136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1597" h="6136613">
                <a:moveTo>
                  <a:pt x="0" y="6136613"/>
                </a:moveTo>
                <a:lnTo>
                  <a:pt x="2651247" y="0"/>
                </a:lnTo>
                <a:cubicBezTo>
                  <a:pt x="2648259" y="2043760"/>
                  <a:pt x="2684410" y="4091782"/>
                  <a:pt x="2681422" y="6135542"/>
                </a:cubicBezTo>
                <a:lnTo>
                  <a:pt x="0" y="6136613"/>
                </a:lnTo>
                <a:close/>
              </a:path>
            </a:pathLst>
          </a:custGeom>
          <a:solidFill>
            <a:srgbClr val="093A42"/>
          </a:solidFill>
          <a:ln>
            <a:solidFill>
              <a:srgbClr val="093A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33873" y="115888"/>
            <a:ext cx="5534126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33873" y="2503488"/>
            <a:ext cx="5556173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78F95-086A-4940-A70C-F1A30518D3AF}" type="datetime3">
              <a:rPr lang="en-CA" smtClean="0"/>
              <a:t>13 July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Open Source Geospatial Foundation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090C8-248D-E241-9376-D9F81765130D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963" y="5474825"/>
            <a:ext cx="2644723" cy="86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62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ght Triangle 1"/>
          <p:cNvSpPr/>
          <p:nvPr userDrawn="1"/>
        </p:nvSpPr>
        <p:spPr>
          <a:xfrm>
            <a:off x="0" y="753410"/>
            <a:ext cx="9787247" cy="6109018"/>
          </a:xfrm>
          <a:custGeom>
            <a:avLst/>
            <a:gdLst>
              <a:gd name="connsiteX0" fmla="*/ 0 w 2493818"/>
              <a:gd name="connsiteY0" fmla="*/ 2233704 h 2233704"/>
              <a:gd name="connsiteX1" fmla="*/ 0 w 2493818"/>
              <a:gd name="connsiteY1" fmla="*/ 0 h 2233704"/>
              <a:gd name="connsiteX2" fmla="*/ 2493818 w 2493818"/>
              <a:gd name="connsiteY2" fmla="*/ 2233704 h 2233704"/>
              <a:gd name="connsiteX3" fmla="*/ 0 w 2493818"/>
              <a:gd name="connsiteY3" fmla="*/ 2233704 h 2233704"/>
              <a:gd name="connsiteX0" fmla="*/ 1520041 w 2493818"/>
              <a:gd name="connsiteY0" fmla="*/ 3623117 h 3623117"/>
              <a:gd name="connsiteX1" fmla="*/ 0 w 2493818"/>
              <a:gd name="connsiteY1" fmla="*/ 0 h 3623117"/>
              <a:gd name="connsiteX2" fmla="*/ 2493818 w 2493818"/>
              <a:gd name="connsiteY2" fmla="*/ 2233704 h 3623117"/>
              <a:gd name="connsiteX3" fmla="*/ 1520041 w 2493818"/>
              <a:gd name="connsiteY3" fmla="*/ 3623117 h 3623117"/>
              <a:gd name="connsiteX0" fmla="*/ 1520041 w 6947065"/>
              <a:gd name="connsiteY0" fmla="*/ 3623117 h 3634992"/>
              <a:gd name="connsiteX1" fmla="*/ 0 w 6947065"/>
              <a:gd name="connsiteY1" fmla="*/ 0 h 3634992"/>
              <a:gd name="connsiteX2" fmla="*/ 6947065 w 6947065"/>
              <a:gd name="connsiteY2" fmla="*/ 3634992 h 3634992"/>
              <a:gd name="connsiteX3" fmla="*/ 1520041 w 6947065"/>
              <a:gd name="connsiteY3" fmla="*/ 3623117 h 3634992"/>
              <a:gd name="connsiteX0" fmla="*/ 4381994 w 9809018"/>
              <a:gd name="connsiteY0" fmla="*/ 6140686 h 6152561"/>
              <a:gd name="connsiteX1" fmla="*/ 0 w 9809018"/>
              <a:gd name="connsiteY1" fmla="*/ 0 h 6152561"/>
              <a:gd name="connsiteX2" fmla="*/ 9809018 w 9809018"/>
              <a:gd name="connsiteY2" fmla="*/ 6152561 h 6152561"/>
              <a:gd name="connsiteX3" fmla="*/ 4381994 w 9809018"/>
              <a:gd name="connsiteY3" fmla="*/ 6140686 h 6152561"/>
              <a:gd name="connsiteX0" fmla="*/ 4403766 w 9830790"/>
              <a:gd name="connsiteY0" fmla="*/ 5879429 h 5891304"/>
              <a:gd name="connsiteX1" fmla="*/ 0 w 9830790"/>
              <a:gd name="connsiteY1" fmla="*/ 0 h 5891304"/>
              <a:gd name="connsiteX2" fmla="*/ 9830790 w 9830790"/>
              <a:gd name="connsiteY2" fmla="*/ 5891304 h 5891304"/>
              <a:gd name="connsiteX3" fmla="*/ 4403766 w 9830790"/>
              <a:gd name="connsiteY3" fmla="*/ 5879429 h 5891304"/>
              <a:gd name="connsiteX0" fmla="*/ 4360223 w 9787247"/>
              <a:gd name="connsiteY0" fmla="*/ 6097143 h 6109018"/>
              <a:gd name="connsiteX1" fmla="*/ 0 w 9787247"/>
              <a:gd name="connsiteY1" fmla="*/ 0 h 6109018"/>
              <a:gd name="connsiteX2" fmla="*/ 9787247 w 9787247"/>
              <a:gd name="connsiteY2" fmla="*/ 6109018 h 6109018"/>
              <a:gd name="connsiteX3" fmla="*/ 4360223 w 9787247"/>
              <a:gd name="connsiteY3" fmla="*/ 6097143 h 610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7247" h="6109018">
                <a:moveTo>
                  <a:pt x="4360223" y="6097143"/>
                </a:moveTo>
                <a:lnTo>
                  <a:pt x="0" y="0"/>
                </a:lnTo>
                <a:lnTo>
                  <a:pt x="9787247" y="6109018"/>
                </a:lnTo>
                <a:lnTo>
                  <a:pt x="4360223" y="6097143"/>
                </a:lnTo>
                <a:close/>
              </a:path>
            </a:pathLst>
          </a:custGeom>
          <a:solidFill>
            <a:srgbClr val="DBEFDE"/>
          </a:solidFill>
          <a:ln>
            <a:solidFill>
              <a:srgbClr val="DBEF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"/>
          <p:cNvSpPr/>
          <p:nvPr userDrawn="1"/>
        </p:nvSpPr>
        <p:spPr>
          <a:xfrm>
            <a:off x="11027773" y="2305"/>
            <a:ext cx="1183885" cy="6849106"/>
          </a:xfrm>
          <a:custGeom>
            <a:avLst/>
            <a:gdLst>
              <a:gd name="connsiteX0" fmla="*/ 0 w 2493818"/>
              <a:gd name="connsiteY0" fmla="*/ 2233704 h 2233704"/>
              <a:gd name="connsiteX1" fmla="*/ 0 w 2493818"/>
              <a:gd name="connsiteY1" fmla="*/ 0 h 2233704"/>
              <a:gd name="connsiteX2" fmla="*/ 2493818 w 2493818"/>
              <a:gd name="connsiteY2" fmla="*/ 2233704 h 2233704"/>
              <a:gd name="connsiteX3" fmla="*/ 0 w 2493818"/>
              <a:gd name="connsiteY3" fmla="*/ 2233704 h 2233704"/>
              <a:gd name="connsiteX0" fmla="*/ 1520041 w 2493818"/>
              <a:gd name="connsiteY0" fmla="*/ 3623117 h 3623117"/>
              <a:gd name="connsiteX1" fmla="*/ 0 w 2493818"/>
              <a:gd name="connsiteY1" fmla="*/ 0 h 3623117"/>
              <a:gd name="connsiteX2" fmla="*/ 2493818 w 2493818"/>
              <a:gd name="connsiteY2" fmla="*/ 2233704 h 3623117"/>
              <a:gd name="connsiteX3" fmla="*/ 1520041 w 2493818"/>
              <a:gd name="connsiteY3" fmla="*/ 3623117 h 3623117"/>
              <a:gd name="connsiteX0" fmla="*/ 1520041 w 6947065"/>
              <a:gd name="connsiteY0" fmla="*/ 3623117 h 3634992"/>
              <a:gd name="connsiteX1" fmla="*/ 0 w 6947065"/>
              <a:gd name="connsiteY1" fmla="*/ 0 h 3634992"/>
              <a:gd name="connsiteX2" fmla="*/ 6947065 w 6947065"/>
              <a:gd name="connsiteY2" fmla="*/ 3634992 h 3634992"/>
              <a:gd name="connsiteX3" fmla="*/ 1520041 w 6947065"/>
              <a:gd name="connsiteY3" fmla="*/ 3623117 h 3634992"/>
              <a:gd name="connsiteX0" fmla="*/ 4381994 w 9809018"/>
              <a:gd name="connsiteY0" fmla="*/ 6140686 h 6152561"/>
              <a:gd name="connsiteX1" fmla="*/ 0 w 9809018"/>
              <a:gd name="connsiteY1" fmla="*/ 0 h 6152561"/>
              <a:gd name="connsiteX2" fmla="*/ 9809018 w 9809018"/>
              <a:gd name="connsiteY2" fmla="*/ 6152561 h 6152561"/>
              <a:gd name="connsiteX3" fmla="*/ 4381994 w 9809018"/>
              <a:gd name="connsiteY3" fmla="*/ 6140686 h 6152561"/>
              <a:gd name="connsiteX0" fmla="*/ 0 w 5462887"/>
              <a:gd name="connsiteY0" fmla="*/ 6374765 h 6386640"/>
              <a:gd name="connsiteX1" fmla="*/ 5462887 w 5462887"/>
              <a:gd name="connsiteY1" fmla="*/ 0 h 6386640"/>
              <a:gd name="connsiteX2" fmla="*/ 5427024 w 5462887"/>
              <a:gd name="connsiteY2" fmla="*/ 6386640 h 6386640"/>
              <a:gd name="connsiteX3" fmla="*/ 0 w 5462887"/>
              <a:gd name="connsiteY3" fmla="*/ 6374765 h 6386640"/>
              <a:gd name="connsiteX0" fmla="*/ 0 w 6942310"/>
              <a:gd name="connsiteY0" fmla="*/ 4874530 h 6386640"/>
              <a:gd name="connsiteX1" fmla="*/ 6942310 w 6942310"/>
              <a:gd name="connsiteY1" fmla="*/ 0 h 6386640"/>
              <a:gd name="connsiteX2" fmla="*/ 6906447 w 6942310"/>
              <a:gd name="connsiteY2" fmla="*/ 6386640 h 6386640"/>
              <a:gd name="connsiteX3" fmla="*/ 0 w 6942310"/>
              <a:gd name="connsiteY3" fmla="*/ 4874530 h 6386640"/>
              <a:gd name="connsiteX0" fmla="*/ 0 w 6942310"/>
              <a:gd name="connsiteY0" fmla="*/ 4874530 h 6131281"/>
              <a:gd name="connsiteX1" fmla="*/ 6942310 w 6942310"/>
              <a:gd name="connsiteY1" fmla="*/ 0 h 6131281"/>
              <a:gd name="connsiteX2" fmla="*/ 6933345 w 6942310"/>
              <a:gd name="connsiteY2" fmla="*/ 6131281 h 6131281"/>
              <a:gd name="connsiteX3" fmla="*/ 0 w 6942310"/>
              <a:gd name="connsiteY3" fmla="*/ 4874530 h 6131281"/>
              <a:gd name="connsiteX0" fmla="*/ 0 w 2665433"/>
              <a:gd name="connsiteY0" fmla="*/ 6161966 h 6161966"/>
              <a:gd name="connsiteX1" fmla="*/ 2665433 w 2665433"/>
              <a:gd name="connsiteY1" fmla="*/ 0 h 6161966"/>
              <a:gd name="connsiteX2" fmla="*/ 2656468 w 2665433"/>
              <a:gd name="connsiteY2" fmla="*/ 6131281 h 6161966"/>
              <a:gd name="connsiteX3" fmla="*/ 0 w 2665433"/>
              <a:gd name="connsiteY3" fmla="*/ 6161966 h 6161966"/>
              <a:gd name="connsiteX0" fmla="*/ 0 w 2681703"/>
              <a:gd name="connsiteY0" fmla="*/ 6161966 h 6161966"/>
              <a:gd name="connsiteX1" fmla="*/ 2665433 w 2681703"/>
              <a:gd name="connsiteY1" fmla="*/ 0 h 6161966"/>
              <a:gd name="connsiteX2" fmla="*/ 2681422 w 2681703"/>
              <a:gd name="connsiteY2" fmla="*/ 6141153 h 6161966"/>
              <a:gd name="connsiteX3" fmla="*/ 0 w 2681703"/>
              <a:gd name="connsiteY3" fmla="*/ 6161966 h 6161966"/>
              <a:gd name="connsiteX0" fmla="*/ 0 w 2681703"/>
              <a:gd name="connsiteY0" fmla="*/ 6142224 h 6142224"/>
              <a:gd name="connsiteX1" fmla="*/ 2665433 w 2681703"/>
              <a:gd name="connsiteY1" fmla="*/ 0 h 6142224"/>
              <a:gd name="connsiteX2" fmla="*/ 2681422 w 2681703"/>
              <a:gd name="connsiteY2" fmla="*/ 6141153 h 6142224"/>
              <a:gd name="connsiteX3" fmla="*/ 0 w 2681703"/>
              <a:gd name="connsiteY3" fmla="*/ 6142224 h 6142224"/>
              <a:gd name="connsiteX0" fmla="*/ 0 w 2667517"/>
              <a:gd name="connsiteY0" fmla="*/ 6136613 h 6141153"/>
              <a:gd name="connsiteX1" fmla="*/ 2651247 w 2667517"/>
              <a:gd name="connsiteY1" fmla="*/ 0 h 6141153"/>
              <a:gd name="connsiteX2" fmla="*/ 2667236 w 2667517"/>
              <a:gd name="connsiteY2" fmla="*/ 6141153 h 6141153"/>
              <a:gd name="connsiteX3" fmla="*/ 0 w 2667517"/>
              <a:gd name="connsiteY3" fmla="*/ 6136613 h 6141153"/>
              <a:gd name="connsiteX0" fmla="*/ 0 w 2681597"/>
              <a:gd name="connsiteY0" fmla="*/ 6136613 h 6136613"/>
              <a:gd name="connsiteX1" fmla="*/ 2651247 w 2681597"/>
              <a:gd name="connsiteY1" fmla="*/ 0 h 6136613"/>
              <a:gd name="connsiteX2" fmla="*/ 2681422 w 2681597"/>
              <a:gd name="connsiteY2" fmla="*/ 6135542 h 6136613"/>
              <a:gd name="connsiteX3" fmla="*/ 0 w 2681597"/>
              <a:gd name="connsiteY3" fmla="*/ 6136613 h 6136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1597" h="6136613">
                <a:moveTo>
                  <a:pt x="0" y="6136613"/>
                </a:moveTo>
                <a:lnTo>
                  <a:pt x="2651247" y="0"/>
                </a:lnTo>
                <a:cubicBezTo>
                  <a:pt x="2648259" y="2043760"/>
                  <a:pt x="2684410" y="4091782"/>
                  <a:pt x="2681422" y="6135542"/>
                </a:cubicBezTo>
                <a:lnTo>
                  <a:pt x="0" y="6136613"/>
                </a:lnTo>
                <a:close/>
              </a:path>
            </a:pathLst>
          </a:custGeom>
          <a:solidFill>
            <a:srgbClr val="CED8D9"/>
          </a:solidFill>
          <a:ln>
            <a:solidFill>
              <a:srgbClr val="CED8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2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2751-17BB-2548-879B-52BEB786D13A}" type="datetime3">
              <a:rPr lang="en-CA" smtClean="0"/>
              <a:t>13 July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Open Source Geospatial Foundation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090C8-248D-E241-9376-D9F81765130D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6171"/>
          <a:stretch/>
        </p:blipFill>
        <p:spPr>
          <a:xfrm>
            <a:off x="108878" y="6229661"/>
            <a:ext cx="583807" cy="56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09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2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5E9D7-8482-B34A-8C20-436F0C9F1715}" type="datetime3">
              <a:rPr lang="en-CA" smtClean="0"/>
              <a:t>13 July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Open Source Geospatial Foundation</a:t>
            </a:r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8901629" y="2005069"/>
            <a:ext cx="3325217" cy="4848743"/>
            <a:chOff x="8901629" y="2005069"/>
            <a:chExt cx="3325217" cy="4848743"/>
          </a:xfrm>
        </p:grpSpPr>
        <p:sp>
          <p:nvSpPr>
            <p:cNvPr id="8" name="Right Triangle 1"/>
            <p:cNvSpPr/>
            <p:nvPr userDrawn="1"/>
          </p:nvSpPr>
          <p:spPr>
            <a:xfrm>
              <a:off x="8901629" y="4594033"/>
              <a:ext cx="2582290" cy="2259779"/>
            </a:xfrm>
            <a:custGeom>
              <a:avLst/>
              <a:gdLst>
                <a:gd name="connsiteX0" fmla="*/ 0 w 2493818"/>
                <a:gd name="connsiteY0" fmla="*/ 2233704 h 2233704"/>
                <a:gd name="connsiteX1" fmla="*/ 0 w 2493818"/>
                <a:gd name="connsiteY1" fmla="*/ 0 h 2233704"/>
                <a:gd name="connsiteX2" fmla="*/ 2493818 w 2493818"/>
                <a:gd name="connsiteY2" fmla="*/ 2233704 h 2233704"/>
                <a:gd name="connsiteX3" fmla="*/ 0 w 2493818"/>
                <a:gd name="connsiteY3" fmla="*/ 2233704 h 2233704"/>
                <a:gd name="connsiteX0" fmla="*/ 1520041 w 2493818"/>
                <a:gd name="connsiteY0" fmla="*/ 3623117 h 3623117"/>
                <a:gd name="connsiteX1" fmla="*/ 0 w 2493818"/>
                <a:gd name="connsiteY1" fmla="*/ 0 h 3623117"/>
                <a:gd name="connsiteX2" fmla="*/ 2493818 w 2493818"/>
                <a:gd name="connsiteY2" fmla="*/ 2233704 h 3623117"/>
                <a:gd name="connsiteX3" fmla="*/ 1520041 w 2493818"/>
                <a:gd name="connsiteY3" fmla="*/ 3623117 h 3623117"/>
                <a:gd name="connsiteX0" fmla="*/ 1520041 w 6947065"/>
                <a:gd name="connsiteY0" fmla="*/ 3623117 h 3634992"/>
                <a:gd name="connsiteX1" fmla="*/ 0 w 6947065"/>
                <a:gd name="connsiteY1" fmla="*/ 0 h 3634992"/>
                <a:gd name="connsiteX2" fmla="*/ 6947065 w 6947065"/>
                <a:gd name="connsiteY2" fmla="*/ 3634992 h 3634992"/>
                <a:gd name="connsiteX3" fmla="*/ 1520041 w 6947065"/>
                <a:gd name="connsiteY3" fmla="*/ 3623117 h 3634992"/>
                <a:gd name="connsiteX0" fmla="*/ 4381994 w 9809018"/>
                <a:gd name="connsiteY0" fmla="*/ 6140686 h 6152561"/>
                <a:gd name="connsiteX1" fmla="*/ 0 w 9809018"/>
                <a:gd name="connsiteY1" fmla="*/ 0 h 6152561"/>
                <a:gd name="connsiteX2" fmla="*/ 9809018 w 9809018"/>
                <a:gd name="connsiteY2" fmla="*/ 6152561 h 6152561"/>
                <a:gd name="connsiteX3" fmla="*/ 4381994 w 9809018"/>
                <a:gd name="connsiteY3" fmla="*/ 6140686 h 6152561"/>
                <a:gd name="connsiteX0" fmla="*/ 4403766 w 9830790"/>
                <a:gd name="connsiteY0" fmla="*/ 5879429 h 5891304"/>
                <a:gd name="connsiteX1" fmla="*/ 0 w 9830790"/>
                <a:gd name="connsiteY1" fmla="*/ 0 h 5891304"/>
                <a:gd name="connsiteX2" fmla="*/ 9830790 w 9830790"/>
                <a:gd name="connsiteY2" fmla="*/ 5891304 h 5891304"/>
                <a:gd name="connsiteX3" fmla="*/ 4403766 w 9830790"/>
                <a:gd name="connsiteY3" fmla="*/ 5879429 h 5891304"/>
                <a:gd name="connsiteX0" fmla="*/ 4360223 w 9787247"/>
                <a:gd name="connsiteY0" fmla="*/ 6097143 h 6109018"/>
                <a:gd name="connsiteX1" fmla="*/ 0 w 9787247"/>
                <a:gd name="connsiteY1" fmla="*/ 0 h 6109018"/>
                <a:gd name="connsiteX2" fmla="*/ 9787247 w 9787247"/>
                <a:gd name="connsiteY2" fmla="*/ 6109018 h 6109018"/>
                <a:gd name="connsiteX3" fmla="*/ 4360223 w 9787247"/>
                <a:gd name="connsiteY3" fmla="*/ 6097143 h 6109018"/>
                <a:gd name="connsiteX0" fmla="*/ 4360223 w 9787247"/>
                <a:gd name="connsiteY0" fmla="*/ 6097143 h 6109018"/>
                <a:gd name="connsiteX1" fmla="*/ 0 w 9787247"/>
                <a:gd name="connsiteY1" fmla="*/ 0 h 6109018"/>
                <a:gd name="connsiteX2" fmla="*/ 6762569 w 9787247"/>
                <a:gd name="connsiteY2" fmla="*/ 4280368 h 6109018"/>
                <a:gd name="connsiteX3" fmla="*/ 9787247 w 9787247"/>
                <a:gd name="connsiteY3" fmla="*/ 6109018 h 6109018"/>
                <a:gd name="connsiteX4" fmla="*/ 4360223 w 9787247"/>
                <a:gd name="connsiteY4" fmla="*/ 6097143 h 6109018"/>
                <a:gd name="connsiteX0" fmla="*/ 4360223 w 6762569"/>
                <a:gd name="connsiteY0" fmla="*/ 6097143 h 6097144"/>
                <a:gd name="connsiteX1" fmla="*/ 0 w 6762569"/>
                <a:gd name="connsiteY1" fmla="*/ 0 h 6097144"/>
                <a:gd name="connsiteX2" fmla="*/ 6762569 w 6762569"/>
                <a:gd name="connsiteY2" fmla="*/ 4280368 h 6097144"/>
                <a:gd name="connsiteX3" fmla="*/ 6493409 w 6762569"/>
                <a:gd name="connsiteY3" fmla="*/ 6049568 h 6097144"/>
                <a:gd name="connsiteX4" fmla="*/ 4360223 w 6762569"/>
                <a:gd name="connsiteY4" fmla="*/ 6097143 h 6097144"/>
                <a:gd name="connsiteX0" fmla="*/ 4360223 w 6762569"/>
                <a:gd name="connsiteY0" fmla="*/ 6097143 h 6097144"/>
                <a:gd name="connsiteX1" fmla="*/ 0 w 6762569"/>
                <a:gd name="connsiteY1" fmla="*/ 0 h 6097144"/>
                <a:gd name="connsiteX2" fmla="*/ 6762569 w 6762569"/>
                <a:gd name="connsiteY2" fmla="*/ 4280368 h 6097144"/>
                <a:gd name="connsiteX3" fmla="*/ 6446882 w 6762569"/>
                <a:gd name="connsiteY3" fmla="*/ 6097014 h 6097144"/>
                <a:gd name="connsiteX4" fmla="*/ 4360223 w 6762569"/>
                <a:gd name="connsiteY4" fmla="*/ 6097143 h 6097144"/>
                <a:gd name="connsiteX0" fmla="*/ 4360223 w 6832359"/>
                <a:gd name="connsiteY0" fmla="*/ 6097143 h 6097144"/>
                <a:gd name="connsiteX1" fmla="*/ 0 w 6832359"/>
                <a:gd name="connsiteY1" fmla="*/ 0 h 6097144"/>
                <a:gd name="connsiteX2" fmla="*/ 6832359 w 6832359"/>
                <a:gd name="connsiteY2" fmla="*/ 4304093 h 6097144"/>
                <a:gd name="connsiteX3" fmla="*/ 6446882 w 6832359"/>
                <a:gd name="connsiteY3" fmla="*/ 6097014 h 6097144"/>
                <a:gd name="connsiteX4" fmla="*/ 4360223 w 6832359"/>
                <a:gd name="connsiteY4" fmla="*/ 6097143 h 6097144"/>
                <a:gd name="connsiteX0" fmla="*/ 4360223 w 6832359"/>
                <a:gd name="connsiteY0" fmla="*/ 6097143 h 6144458"/>
                <a:gd name="connsiteX1" fmla="*/ 0 w 6832359"/>
                <a:gd name="connsiteY1" fmla="*/ 0 h 6144458"/>
                <a:gd name="connsiteX2" fmla="*/ 6832359 w 6832359"/>
                <a:gd name="connsiteY2" fmla="*/ 4304093 h 6144458"/>
                <a:gd name="connsiteX3" fmla="*/ 6539934 w 6832359"/>
                <a:gd name="connsiteY3" fmla="*/ 6144458 h 6144458"/>
                <a:gd name="connsiteX4" fmla="*/ 4360223 w 6832359"/>
                <a:gd name="connsiteY4" fmla="*/ 6097143 h 6144458"/>
                <a:gd name="connsiteX0" fmla="*/ 4360223 w 6832359"/>
                <a:gd name="connsiteY0" fmla="*/ 6097143 h 6120736"/>
                <a:gd name="connsiteX1" fmla="*/ 0 w 6832359"/>
                <a:gd name="connsiteY1" fmla="*/ 0 h 6120736"/>
                <a:gd name="connsiteX2" fmla="*/ 6832359 w 6832359"/>
                <a:gd name="connsiteY2" fmla="*/ 4304093 h 6120736"/>
                <a:gd name="connsiteX3" fmla="*/ 6586459 w 6832359"/>
                <a:gd name="connsiteY3" fmla="*/ 6120736 h 6120736"/>
                <a:gd name="connsiteX4" fmla="*/ 4360223 w 6832359"/>
                <a:gd name="connsiteY4" fmla="*/ 6097143 h 6120736"/>
                <a:gd name="connsiteX0" fmla="*/ 4360223 w 6832359"/>
                <a:gd name="connsiteY0" fmla="*/ 6097143 h 6097144"/>
                <a:gd name="connsiteX1" fmla="*/ 0 w 6832359"/>
                <a:gd name="connsiteY1" fmla="*/ 0 h 6097144"/>
                <a:gd name="connsiteX2" fmla="*/ 6832359 w 6832359"/>
                <a:gd name="connsiteY2" fmla="*/ 4304093 h 6097144"/>
                <a:gd name="connsiteX3" fmla="*/ 6656248 w 6832359"/>
                <a:gd name="connsiteY3" fmla="*/ 6097014 h 6097144"/>
                <a:gd name="connsiteX4" fmla="*/ 4360223 w 6832359"/>
                <a:gd name="connsiteY4" fmla="*/ 6097143 h 609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2359" h="6097144">
                  <a:moveTo>
                    <a:pt x="4360223" y="6097143"/>
                  </a:moveTo>
                  <a:lnTo>
                    <a:pt x="0" y="0"/>
                  </a:lnTo>
                  <a:lnTo>
                    <a:pt x="6832359" y="4304093"/>
                  </a:lnTo>
                  <a:lnTo>
                    <a:pt x="6656248" y="6097014"/>
                  </a:lnTo>
                  <a:lnTo>
                    <a:pt x="4360223" y="6097143"/>
                  </a:lnTo>
                  <a:close/>
                </a:path>
              </a:pathLst>
            </a:custGeom>
            <a:solidFill>
              <a:srgbClr val="4AB25D"/>
            </a:solidFill>
            <a:ln>
              <a:solidFill>
                <a:srgbClr val="4AB2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Triangle 1"/>
            <p:cNvSpPr/>
            <p:nvPr userDrawn="1"/>
          </p:nvSpPr>
          <p:spPr>
            <a:xfrm>
              <a:off x="11353800" y="2005069"/>
              <a:ext cx="873046" cy="4846341"/>
            </a:xfrm>
            <a:custGeom>
              <a:avLst/>
              <a:gdLst>
                <a:gd name="connsiteX0" fmla="*/ 0 w 2493818"/>
                <a:gd name="connsiteY0" fmla="*/ 2233704 h 2233704"/>
                <a:gd name="connsiteX1" fmla="*/ 0 w 2493818"/>
                <a:gd name="connsiteY1" fmla="*/ 0 h 2233704"/>
                <a:gd name="connsiteX2" fmla="*/ 2493818 w 2493818"/>
                <a:gd name="connsiteY2" fmla="*/ 2233704 h 2233704"/>
                <a:gd name="connsiteX3" fmla="*/ 0 w 2493818"/>
                <a:gd name="connsiteY3" fmla="*/ 2233704 h 2233704"/>
                <a:gd name="connsiteX0" fmla="*/ 1520041 w 2493818"/>
                <a:gd name="connsiteY0" fmla="*/ 3623117 h 3623117"/>
                <a:gd name="connsiteX1" fmla="*/ 0 w 2493818"/>
                <a:gd name="connsiteY1" fmla="*/ 0 h 3623117"/>
                <a:gd name="connsiteX2" fmla="*/ 2493818 w 2493818"/>
                <a:gd name="connsiteY2" fmla="*/ 2233704 h 3623117"/>
                <a:gd name="connsiteX3" fmla="*/ 1520041 w 2493818"/>
                <a:gd name="connsiteY3" fmla="*/ 3623117 h 3623117"/>
                <a:gd name="connsiteX0" fmla="*/ 1520041 w 6947065"/>
                <a:gd name="connsiteY0" fmla="*/ 3623117 h 3634992"/>
                <a:gd name="connsiteX1" fmla="*/ 0 w 6947065"/>
                <a:gd name="connsiteY1" fmla="*/ 0 h 3634992"/>
                <a:gd name="connsiteX2" fmla="*/ 6947065 w 6947065"/>
                <a:gd name="connsiteY2" fmla="*/ 3634992 h 3634992"/>
                <a:gd name="connsiteX3" fmla="*/ 1520041 w 6947065"/>
                <a:gd name="connsiteY3" fmla="*/ 3623117 h 3634992"/>
                <a:gd name="connsiteX0" fmla="*/ 4381994 w 9809018"/>
                <a:gd name="connsiteY0" fmla="*/ 6140686 h 6152561"/>
                <a:gd name="connsiteX1" fmla="*/ 0 w 9809018"/>
                <a:gd name="connsiteY1" fmla="*/ 0 h 6152561"/>
                <a:gd name="connsiteX2" fmla="*/ 9809018 w 9809018"/>
                <a:gd name="connsiteY2" fmla="*/ 6152561 h 6152561"/>
                <a:gd name="connsiteX3" fmla="*/ 4381994 w 9809018"/>
                <a:gd name="connsiteY3" fmla="*/ 6140686 h 6152561"/>
                <a:gd name="connsiteX0" fmla="*/ 0 w 5462887"/>
                <a:gd name="connsiteY0" fmla="*/ 6374765 h 6386640"/>
                <a:gd name="connsiteX1" fmla="*/ 5462887 w 5462887"/>
                <a:gd name="connsiteY1" fmla="*/ 0 h 6386640"/>
                <a:gd name="connsiteX2" fmla="*/ 5427024 w 5462887"/>
                <a:gd name="connsiteY2" fmla="*/ 6386640 h 6386640"/>
                <a:gd name="connsiteX3" fmla="*/ 0 w 5462887"/>
                <a:gd name="connsiteY3" fmla="*/ 6374765 h 6386640"/>
                <a:gd name="connsiteX0" fmla="*/ 0 w 6942310"/>
                <a:gd name="connsiteY0" fmla="*/ 4874530 h 6386640"/>
                <a:gd name="connsiteX1" fmla="*/ 6942310 w 6942310"/>
                <a:gd name="connsiteY1" fmla="*/ 0 h 6386640"/>
                <a:gd name="connsiteX2" fmla="*/ 6906447 w 6942310"/>
                <a:gd name="connsiteY2" fmla="*/ 6386640 h 6386640"/>
                <a:gd name="connsiteX3" fmla="*/ 0 w 6942310"/>
                <a:gd name="connsiteY3" fmla="*/ 4874530 h 6386640"/>
                <a:gd name="connsiteX0" fmla="*/ 0 w 6942310"/>
                <a:gd name="connsiteY0" fmla="*/ 4874530 h 6131281"/>
                <a:gd name="connsiteX1" fmla="*/ 6942310 w 6942310"/>
                <a:gd name="connsiteY1" fmla="*/ 0 h 6131281"/>
                <a:gd name="connsiteX2" fmla="*/ 6933345 w 6942310"/>
                <a:gd name="connsiteY2" fmla="*/ 6131281 h 6131281"/>
                <a:gd name="connsiteX3" fmla="*/ 0 w 6942310"/>
                <a:gd name="connsiteY3" fmla="*/ 4874530 h 6131281"/>
                <a:gd name="connsiteX0" fmla="*/ 0 w 2665433"/>
                <a:gd name="connsiteY0" fmla="*/ 6161966 h 6161966"/>
                <a:gd name="connsiteX1" fmla="*/ 2665433 w 2665433"/>
                <a:gd name="connsiteY1" fmla="*/ 0 h 6161966"/>
                <a:gd name="connsiteX2" fmla="*/ 2656468 w 2665433"/>
                <a:gd name="connsiteY2" fmla="*/ 6131281 h 6161966"/>
                <a:gd name="connsiteX3" fmla="*/ 0 w 2665433"/>
                <a:gd name="connsiteY3" fmla="*/ 6161966 h 6161966"/>
                <a:gd name="connsiteX0" fmla="*/ 0 w 2681703"/>
                <a:gd name="connsiteY0" fmla="*/ 6161966 h 6161966"/>
                <a:gd name="connsiteX1" fmla="*/ 2665433 w 2681703"/>
                <a:gd name="connsiteY1" fmla="*/ 0 h 6161966"/>
                <a:gd name="connsiteX2" fmla="*/ 2681422 w 2681703"/>
                <a:gd name="connsiteY2" fmla="*/ 6141153 h 6161966"/>
                <a:gd name="connsiteX3" fmla="*/ 0 w 2681703"/>
                <a:gd name="connsiteY3" fmla="*/ 6161966 h 6161966"/>
                <a:gd name="connsiteX0" fmla="*/ 0 w 2681703"/>
                <a:gd name="connsiteY0" fmla="*/ 6142224 h 6142224"/>
                <a:gd name="connsiteX1" fmla="*/ 2665433 w 2681703"/>
                <a:gd name="connsiteY1" fmla="*/ 0 h 6142224"/>
                <a:gd name="connsiteX2" fmla="*/ 2681422 w 2681703"/>
                <a:gd name="connsiteY2" fmla="*/ 6141153 h 6142224"/>
                <a:gd name="connsiteX3" fmla="*/ 0 w 2681703"/>
                <a:gd name="connsiteY3" fmla="*/ 6142224 h 6142224"/>
                <a:gd name="connsiteX0" fmla="*/ 0 w 2667517"/>
                <a:gd name="connsiteY0" fmla="*/ 6136613 h 6141153"/>
                <a:gd name="connsiteX1" fmla="*/ 2651247 w 2667517"/>
                <a:gd name="connsiteY1" fmla="*/ 0 h 6141153"/>
                <a:gd name="connsiteX2" fmla="*/ 2667236 w 2667517"/>
                <a:gd name="connsiteY2" fmla="*/ 6141153 h 6141153"/>
                <a:gd name="connsiteX3" fmla="*/ 0 w 2667517"/>
                <a:gd name="connsiteY3" fmla="*/ 6136613 h 6141153"/>
                <a:gd name="connsiteX0" fmla="*/ 0 w 2681597"/>
                <a:gd name="connsiteY0" fmla="*/ 6136613 h 6136613"/>
                <a:gd name="connsiteX1" fmla="*/ 2651247 w 2681597"/>
                <a:gd name="connsiteY1" fmla="*/ 0 h 6136613"/>
                <a:gd name="connsiteX2" fmla="*/ 2681422 w 2681597"/>
                <a:gd name="connsiteY2" fmla="*/ 6135542 h 6136613"/>
                <a:gd name="connsiteX3" fmla="*/ 0 w 2681597"/>
                <a:gd name="connsiteY3" fmla="*/ 6136613 h 613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1597" h="6136613">
                  <a:moveTo>
                    <a:pt x="0" y="6136613"/>
                  </a:moveTo>
                  <a:lnTo>
                    <a:pt x="2651247" y="0"/>
                  </a:lnTo>
                  <a:cubicBezTo>
                    <a:pt x="2648259" y="2043760"/>
                    <a:pt x="2684410" y="4091782"/>
                    <a:pt x="2681422" y="6135542"/>
                  </a:cubicBezTo>
                  <a:lnTo>
                    <a:pt x="0" y="6136613"/>
                  </a:lnTo>
                  <a:close/>
                </a:path>
              </a:pathLst>
            </a:custGeom>
            <a:solidFill>
              <a:srgbClr val="093A42"/>
            </a:solidFill>
            <a:ln>
              <a:solidFill>
                <a:srgbClr val="093A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090C8-248D-E241-9376-D9F81765130D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6171"/>
          <a:stretch/>
        </p:blipFill>
        <p:spPr>
          <a:xfrm>
            <a:off x="108878" y="6229661"/>
            <a:ext cx="583807" cy="56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6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Triangle 1"/>
          <p:cNvSpPr/>
          <p:nvPr userDrawn="1"/>
        </p:nvSpPr>
        <p:spPr>
          <a:xfrm>
            <a:off x="0" y="753410"/>
            <a:ext cx="9787247" cy="6109018"/>
          </a:xfrm>
          <a:custGeom>
            <a:avLst/>
            <a:gdLst>
              <a:gd name="connsiteX0" fmla="*/ 0 w 2493818"/>
              <a:gd name="connsiteY0" fmla="*/ 2233704 h 2233704"/>
              <a:gd name="connsiteX1" fmla="*/ 0 w 2493818"/>
              <a:gd name="connsiteY1" fmla="*/ 0 h 2233704"/>
              <a:gd name="connsiteX2" fmla="*/ 2493818 w 2493818"/>
              <a:gd name="connsiteY2" fmla="*/ 2233704 h 2233704"/>
              <a:gd name="connsiteX3" fmla="*/ 0 w 2493818"/>
              <a:gd name="connsiteY3" fmla="*/ 2233704 h 2233704"/>
              <a:gd name="connsiteX0" fmla="*/ 1520041 w 2493818"/>
              <a:gd name="connsiteY0" fmla="*/ 3623117 h 3623117"/>
              <a:gd name="connsiteX1" fmla="*/ 0 w 2493818"/>
              <a:gd name="connsiteY1" fmla="*/ 0 h 3623117"/>
              <a:gd name="connsiteX2" fmla="*/ 2493818 w 2493818"/>
              <a:gd name="connsiteY2" fmla="*/ 2233704 h 3623117"/>
              <a:gd name="connsiteX3" fmla="*/ 1520041 w 2493818"/>
              <a:gd name="connsiteY3" fmla="*/ 3623117 h 3623117"/>
              <a:gd name="connsiteX0" fmla="*/ 1520041 w 6947065"/>
              <a:gd name="connsiteY0" fmla="*/ 3623117 h 3634992"/>
              <a:gd name="connsiteX1" fmla="*/ 0 w 6947065"/>
              <a:gd name="connsiteY1" fmla="*/ 0 h 3634992"/>
              <a:gd name="connsiteX2" fmla="*/ 6947065 w 6947065"/>
              <a:gd name="connsiteY2" fmla="*/ 3634992 h 3634992"/>
              <a:gd name="connsiteX3" fmla="*/ 1520041 w 6947065"/>
              <a:gd name="connsiteY3" fmla="*/ 3623117 h 3634992"/>
              <a:gd name="connsiteX0" fmla="*/ 4381994 w 9809018"/>
              <a:gd name="connsiteY0" fmla="*/ 6140686 h 6152561"/>
              <a:gd name="connsiteX1" fmla="*/ 0 w 9809018"/>
              <a:gd name="connsiteY1" fmla="*/ 0 h 6152561"/>
              <a:gd name="connsiteX2" fmla="*/ 9809018 w 9809018"/>
              <a:gd name="connsiteY2" fmla="*/ 6152561 h 6152561"/>
              <a:gd name="connsiteX3" fmla="*/ 4381994 w 9809018"/>
              <a:gd name="connsiteY3" fmla="*/ 6140686 h 6152561"/>
              <a:gd name="connsiteX0" fmla="*/ 4403766 w 9830790"/>
              <a:gd name="connsiteY0" fmla="*/ 5879429 h 5891304"/>
              <a:gd name="connsiteX1" fmla="*/ 0 w 9830790"/>
              <a:gd name="connsiteY1" fmla="*/ 0 h 5891304"/>
              <a:gd name="connsiteX2" fmla="*/ 9830790 w 9830790"/>
              <a:gd name="connsiteY2" fmla="*/ 5891304 h 5891304"/>
              <a:gd name="connsiteX3" fmla="*/ 4403766 w 9830790"/>
              <a:gd name="connsiteY3" fmla="*/ 5879429 h 5891304"/>
              <a:gd name="connsiteX0" fmla="*/ 4360223 w 9787247"/>
              <a:gd name="connsiteY0" fmla="*/ 6097143 h 6109018"/>
              <a:gd name="connsiteX1" fmla="*/ 0 w 9787247"/>
              <a:gd name="connsiteY1" fmla="*/ 0 h 6109018"/>
              <a:gd name="connsiteX2" fmla="*/ 9787247 w 9787247"/>
              <a:gd name="connsiteY2" fmla="*/ 6109018 h 6109018"/>
              <a:gd name="connsiteX3" fmla="*/ 4360223 w 9787247"/>
              <a:gd name="connsiteY3" fmla="*/ 6097143 h 610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7247" h="6109018">
                <a:moveTo>
                  <a:pt x="4360223" y="6097143"/>
                </a:moveTo>
                <a:lnTo>
                  <a:pt x="0" y="0"/>
                </a:lnTo>
                <a:lnTo>
                  <a:pt x="9787247" y="6109018"/>
                </a:lnTo>
                <a:lnTo>
                  <a:pt x="4360223" y="6097143"/>
                </a:lnTo>
                <a:close/>
              </a:path>
            </a:pathLst>
          </a:custGeom>
          <a:solidFill>
            <a:srgbClr val="DBEFDE"/>
          </a:solidFill>
          <a:ln>
            <a:solidFill>
              <a:srgbClr val="DBEF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1"/>
          <p:cNvSpPr/>
          <p:nvPr userDrawn="1"/>
        </p:nvSpPr>
        <p:spPr>
          <a:xfrm>
            <a:off x="11027773" y="2305"/>
            <a:ext cx="1183885" cy="6849106"/>
          </a:xfrm>
          <a:custGeom>
            <a:avLst/>
            <a:gdLst>
              <a:gd name="connsiteX0" fmla="*/ 0 w 2493818"/>
              <a:gd name="connsiteY0" fmla="*/ 2233704 h 2233704"/>
              <a:gd name="connsiteX1" fmla="*/ 0 w 2493818"/>
              <a:gd name="connsiteY1" fmla="*/ 0 h 2233704"/>
              <a:gd name="connsiteX2" fmla="*/ 2493818 w 2493818"/>
              <a:gd name="connsiteY2" fmla="*/ 2233704 h 2233704"/>
              <a:gd name="connsiteX3" fmla="*/ 0 w 2493818"/>
              <a:gd name="connsiteY3" fmla="*/ 2233704 h 2233704"/>
              <a:gd name="connsiteX0" fmla="*/ 1520041 w 2493818"/>
              <a:gd name="connsiteY0" fmla="*/ 3623117 h 3623117"/>
              <a:gd name="connsiteX1" fmla="*/ 0 w 2493818"/>
              <a:gd name="connsiteY1" fmla="*/ 0 h 3623117"/>
              <a:gd name="connsiteX2" fmla="*/ 2493818 w 2493818"/>
              <a:gd name="connsiteY2" fmla="*/ 2233704 h 3623117"/>
              <a:gd name="connsiteX3" fmla="*/ 1520041 w 2493818"/>
              <a:gd name="connsiteY3" fmla="*/ 3623117 h 3623117"/>
              <a:gd name="connsiteX0" fmla="*/ 1520041 w 6947065"/>
              <a:gd name="connsiteY0" fmla="*/ 3623117 h 3634992"/>
              <a:gd name="connsiteX1" fmla="*/ 0 w 6947065"/>
              <a:gd name="connsiteY1" fmla="*/ 0 h 3634992"/>
              <a:gd name="connsiteX2" fmla="*/ 6947065 w 6947065"/>
              <a:gd name="connsiteY2" fmla="*/ 3634992 h 3634992"/>
              <a:gd name="connsiteX3" fmla="*/ 1520041 w 6947065"/>
              <a:gd name="connsiteY3" fmla="*/ 3623117 h 3634992"/>
              <a:gd name="connsiteX0" fmla="*/ 4381994 w 9809018"/>
              <a:gd name="connsiteY0" fmla="*/ 6140686 h 6152561"/>
              <a:gd name="connsiteX1" fmla="*/ 0 w 9809018"/>
              <a:gd name="connsiteY1" fmla="*/ 0 h 6152561"/>
              <a:gd name="connsiteX2" fmla="*/ 9809018 w 9809018"/>
              <a:gd name="connsiteY2" fmla="*/ 6152561 h 6152561"/>
              <a:gd name="connsiteX3" fmla="*/ 4381994 w 9809018"/>
              <a:gd name="connsiteY3" fmla="*/ 6140686 h 6152561"/>
              <a:gd name="connsiteX0" fmla="*/ 0 w 5462887"/>
              <a:gd name="connsiteY0" fmla="*/ 6374765 h 6386640"/>
              <a:gd name="connsiteX1" fmla="*/ 5462887 w 5462887"/>
              <a:gd name="connsiteY1" fmla="*/ 0 h 6386640"/>
              <a:gd name="connsiteX2" fmla="*/ 5427024 w 5462887"/>
              <a:gd name="connsiteY2" fmla="*/ 6386640 h 6386640"/>
              <a:gd name="connsiteX3" fmla="*/ 0 w 5462887"/>
              <a:gd name="connsiteY3" fmla="*/ 6374765 h 6386640"/>
              <a:gd name="connsiteX0" fmla="*/ 0 w 6942310"/>
              <a:gd name="connsiteY0" fmla="*/ 4874530 h 6386640"/>
              <a:gd name="connsiteX1" fmla="*/ 6942310 w 6942310"/>
              <a:gd name="connsiteY1" fmla="*/ 0 h 6386640"/>
              <a:gd name="connsiteX2" fmla="*/ 6906447 w 6942310"/>
              <a:gd name="connsiteY2" fmla="*/ 6386640 h 6386640"/>
              <a:gd name="connsiteX3" fmla="*/ 0 w 6942310"/>
              <a:gd name="connsiteY3" fmla="*/ 4874530 h 6386640"/>
              <a:gd name="connsiteX0" fmla="*/ 0 w 6942310"/>
              <a:gd name="connsiteY0" fmla="*/ 4874530 h 6131281"/>
              <a:gd name="connsiteX1" fmla="*/ 6942310 w 6942310"/>
              <a:gd name="connsiteY1" fmla="*/ 0 h 6131281"/>
              <a:gd name="connsiteX2" fmla="*/ 6933345 w 6942310"/>
              <a:gd name="connsiteY2" fmla="*/ 6131281 h 6131281"/>
              <a:gd name="connsiteX3" fmla="*/ 0 w 6942310"/>
              <a:gd name="connsiteY3" fmla="*/ 4874530 h 6131281"/>
              <a:gd name="connsiteX0" fmla="*/ 0 w 2665433"/>
              <a:gd name="connsiteY0" fmla="*/ 6161966 h 6161966"/>
              <a:gd name="connsiteX1" fmla="*/ 2665433 w 2665433"/>
              <a:gd name="connsiteY1" fmla="*/ 0 h 6161966"/>
              <a:gd name="connsiteX2" fmla="*/ 2656468 w 2665433"/>
              <a:gd name="connsiteY2" fmla="*/ 6131281 h 6161966"/>
              <a:gd name="connsiteX3" fmla="*/ 0 w 2665433"/>
              <a:gd name="connsiteY3" fmla="*/ 6161966 h 6161966"/>
              <a:gd name="connsiteX0" fmla="*/ 0 w 2681703"/>
              <a:gd name="connsiteY0" fmla="*/ 6161966 h 6161966"/>
              <a:gd name="connsiteX1" fmla="*/ 2665433 w 2681703"/>
              <a:gd name="connsiteY1" fmla="*/ 0 h 6161966"/>
              <a:gd name="connsiteX2" fmla="*/ 2681422 w 2681703"/>
              <a:gd name="connsiteY2" fmla="*/ 6141153 h 6161966"/>
              <a:gd name="connsiteX3" fmla="*/ 0 w 2681703"/>
              <a:gd name="connsiteY3" fmla="*/ 6161966 h 6161966"/>
              <a:gd name="connsiteX0" fmla="*/ 0 w 2681703"/>
              <a:gd name="connsiteY0" fmla="*/ 6142224 h 6142224"/>
              <a:gd name="connsiteX1" fmla="*/ 2665433 w 2681703"/>
              <a:gd name="connsiteY1" fmla="*/ 0 h 6142224"/>
              <a:gd name="connsiteX2" fmla="*/ 2681422 w 2681703"/>
              <a:gd name="connsiteY2" fmla="*/ 6141153 h 6142224"/>
              <a:gd name="connsiteX3" fmla="*/ 0 w 2681703"/>
              <a:gd name="connsiteY3" fmla="*/ 6142224 h 6142224"/>
              <a:gd name="connsiteX0" fmla="*/ 0 w 2667517"/>
              <a:gd name="connsiteY0" fmla="*/ 6136613 h 6141153"/>
              <a:gd name="connsiteX1" fmla="*/ 2651247 w 2667517"/>
              <a:gd name="connsiteY1" fmla="*/ 0 h 6141153"/>
              <a:gd name="connsiteX2" fmla="*/ 2667236 w 2667517"/>
              <a:gd name="connsiteY2" fmla="*/ 6141153 h 6141153"/>
              <a:gd name="connsiteX3" fmla="*/ 0 w 2667517"/>
              <a:gd name="connsiteY3" fmla="*/ 6136613 h 6141153"/>
              <a:gd name="connsiteX0" fmla="*/ 0 w 2681597"/>
              <a:gd name="connsiteY0" fmla="*/ 6136613 h 6136613"/>
              <a:gd name="connsiteX1" fmla="*/ 2651247 w 2681597"/>
              <a:gd name="connsiteY1" fmla="*/ 0 h 6136613"/>
              <a:gd name="connsiteX2" fmla="*/ 2681422 w 2681597"/>
              <a:gd name="connsiteY2" fmla="*/ 6135542 h 6136613"/>
              <a:gd name="connsiteX3" fmla="*/ 0 w 2681597"/>
              <a:gd name="connsiteY3" fmla="*/ 6136613 h 6136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1597" h="6136613">
                <a:moveTo>
                  <a:pt x="0" y="6136613"/>
                </a:moveTo>
                <a:lnTo>
                  <a:pt x="2651247" y="0"/>
                </a:lnTo>
                <a:cubicBezTo>
                  <a:pt x="2648259" y="2043760"/>
                  <a:pt x="2684410" y="4091782"/>
                  <a:pt x="2681422" y="6135542"/>
                </a:cubicBezTo>
                <a:lnTo>
                  <a:pt x="0" y="6136613"/>
                </a:lnTo>
                <a:close/>
              </a:path>
            </a:pathLst>
          </a:custGeom>
          <a:solidFill>
            <a:srgbClr val="CED8D9"/>
          </a:solidFill>
          <a:ln>
            <a:solidFill>
              <a:srgbClr val="CED8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3B808-BBC0-F545-AECC-F1FBE87CC94A}" type="datetime3">
              <a:rPr lang="en-CA" smtClean="0"/>
              <a:t>13 July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Open Source Geospatial Foundation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090C8-248D-E241-9376-D9F81765130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6171"/>
          <a:stretch/>
        </p:blipFill>
        <p:spPr>
          <a:xfrm>
            <a:off x="108878" y="6229661"/>
            <a:ext cx="583807" cy="56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28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1"/>
          <p:cNvSpPr/>
          <p:nvPr userDrawn="1"/>
        </p:nvSpPr>
        <p:spPr>
          <a:xfrm>
            <a:off x="0" y="753410"/>
            <a:ext cx="9787247" cy="6109018"/>
          </a:xfrm>
          <a:custGeom>
            <a:avLst/>
            <a:gdLst>
              <a:gd name="connsiteX0" fmla="*/ 0 w 2493818"/>
              <a:gd name="connsiteY0" fmla="*/ 2233704 h 2233704"/>
              <a:gd name="connsiteX1" fmla="*/ 0 w 2493818"/>
              <a:gd name="connsiteY1" fmla="*/ 0 h 2233704"/>
              <a:gd name="connsiteX2" fmla="*/ 2493818 w 2493818"/>
              <a:gd name="connsiteY2" fmla="*/ 2233704 h 2233704"/>
              <a:gd name="connsiteX3" fmla="*/ 0 w 2493818"/>
              <a:gd name="connsiteY3" fmla="*/ 2233704 h 2233704"/>
              <a:gd name="connsiteX0" fmla="*/ 1520041 w 2493818"/>
              <a:gd name="connsiteY0" fmla="*/ 3623117 h 3623117"/>
              <a:gd name="connsiteX1" fmla="*/ 0 w 2493818"/>
              <a:gd name="connsiteY1" fmla="*/ 0 h 3623117"/>
              <a:gd name="connsiteX2" fmla="*/ 2493818 w 2493818"/>
              <a:gd name="connsiteY2" fmla="*/ 2233704 h 3623117"/>
              <a:gd name="connsiteX3" fmla="*/ 1520041 w 2493818"/>
              <a:gd name="connsiteY3" fmla="*/ 3623117 h 3623117"/>
              <a:gd name="connsiteX0" fmla="*/ 1520041 w 6947065"/>
              <a:gd name="connsiteY0" fmla="*/ 3623117 h 3634992"/>
              <a:gd name="connsiteX1" fmla="*/ 0 w 6947065"/>
              <a:gd name="connsiteY1" fmla="*/ 0 h 3634992"/>
              <a:gd name="connsiteX2" fmla="*/ 6947065 w 6947065"/>
              <a:gd name="connsiteY2" fmla="*/ 3634992 h 3634992"/>
              <a:gd name="connsiteX3" fmla="*/ 1520041 w 6947065"/>
              <a:gd name="connsiteY3" fmla="*/ 3623117 h 3634992"/>
              <a:gd name="connsiteX0" fmla="*/ 4381994 w 9809018"/>
              <a:gd name="connsiteY0" fmla="*/ 6140686 h 6152561"/>
              <a:gd name="connsiteX1" fmla="*/ 0 w 9809018"/>
              <a:gd name="connsiteY1" fmla="*/ 0 h 6152561"/>
              <a:gd name="connsiteX2" fmla="*/ 9809018 w 9809018"/>
              <a:gd name="connsiteY2" fmla="*/ 6152561 h 6152561"/>
              <a:gd name="connsiteX3" fmla="*/ 4381994 w 9809018"/>
              <a:gd name="connsiteY3" fmla="*/ 6140686 h 6152561"/>
              <a:gd name="connsiteX0" fmla="*/ 4403766 w 9830790"/>
              <a:gd name="connsiteY0" fmla="*/ 5879429 h 5891304"/>
              <a:gd name="connsiteX1" fmla="*/ 0 w 9830790"/>
              <a:gd name="connsiteY1" fmla="*/ 0 h 5891304"/>
              <a:gd name="connsiteX2" fmla="*/ 9830790 w 9830790"/>
              <a:gd name="connsiteY2" fmla="*/ 5891304 h 5891304"/>
              <a:gd name="connsiteX3" fmla="*/ 4403766 w 9830790"/>
              <a:gd name="connsiteY3" fmla="*/ 5879429 h 5891304"/>
              <a:gd name="connsiteX0" fmla="*/ 4360223 w 9787247"/>
              <a:gd name="connsiteY0" fmla="*/ 6097143 h 6109018"/>
              <a:gd name="connsiteX1" fmla="*/ 0 w 9787247"/>
              <a:gd name="connsiteY1" fmla="*/ 0 h 6109018"/>
              <a:gd name="connsiteX2" fmla="*/ 9787247 w 9787247"/>
              <a:gd name="connsiteY2" fmla="*/ 6109018 h 6109018"/>
              <a:gd name="connsiteX3" fmla="*/ 4360223 w 9787247"/>
              <a:gd name="connsiteY3" fmla="*/ 6097143 h 610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7247" h="6109018">
                <a:moveTo>
                  <a:pt x="4360223" y="6097143"/>
                </a:moveTo>
                <a:lnTo>
                  <a:pt x="0" y="0"/>
                </a:lnTo>
                <a:lnTo>
                  <a:pt x="9787247" y="6109018"/>
                </a:lnTo>
                <a:lnTo>
                  <a:pt x="4360223" y="6097143"/>
                </a:lnTo>
                <a:close/>
              </a:path>
            </a:pathLst>
          </a:custGeom>
          <a:solidFill>
            <a:srgbClr val="DBEFDE"/>
          </a:solidFill>
          <a:ln>
            <a:solidFill>
              <a:srgbClr val="DBEF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1"/>
          <p:cNvSpPr/>
          <p:nvPr userDrawn="1"/>
        </p:nvSpPr>
        <p:spPr>
          <a:xfrm>
            <a:off x="11027773" y="2305"/>
            <a:ext cx="1183885" cy="6849106"/>
          </a:xfrm>
          <a:custGeom>
            <a:avLst/>
            <a:gdLst>
              <a:gd name="connsiteX0" fmla="*/ 0 w 2493818"/>
              <a:gd name="connsiteY0" fmla="*/ 2233704 h 2233704"/>
              <a:gd name="connsiteX1" fmla="*/ 0 w 2493818"/>
              <a:gd name="connsiteY1" fmla="*/ 0 h 2233704"/>
              <a:gd name="connsiteX2" fmla="*/ 2493818 w 2493818"/>
              <a:gd name="connsiteY2" fmla="*/ 2233704 h 2233704"/>
              <a:gd name="connsiteX3" fmla="*/ 0 w 2493818"/>
              <a:gd name="connsiteY3" fmla="*/ 2233704 h 2233704"/>
              <a:gd name="connsiteX0" fmla="*/ 1520041 w 2493818"/>
              <a:gd name="connsiteY0" fmla="*/ 3623117 h 3623117"/>
              <a:gd name="connsiteX1" fmla="*/ 0 w 2493818"/>
              <a:gd name="connsiteY1" fmla="*/ 0 h 3623117"/>
              <a:gd name="connsiteX2" fmla="*/ 2493818 w 2493818"/>
              <a:gd name="connsiteY2" fmla="*/ 2233704 h 3623117"/>
              <a:gd name="connsiteX3" fmla="*/ 1520041 w 2493818"/>
              <a:gd name="connsiteY3" fmla="*/ 3623117 h 3623117"/>
              <a:gd name="connsiteX0" fmla="*/ 1520041 w 6947065"/>
              <a:gd name="connsiteY0" fmla="*/ 3623117 h 3634992"/>
              <a:gd name="connsiteX1" fmla="*/ 0 w 6947065"/>
              <a:gd name="connsiteY1" fmla="*/ 0 h 3634992"/>
              <a:gd name="connsiteX2" fmla="*/ 6947065 w 6947065"/>
              <a:gd name="connsiteY2" fmla="*/ 3634992 h 3634992"/>
              <a:gd name="connsiteX3" fmla="*/ 1520041 w 6947065"/>
              <a:gd name="connsiteY3" fmla="*/ 3623117 h 3634992"/>
              <a:gd name="connsiteX0" fmla="*/ 4381994 w 9809018"/>
              <a:gd name="connsiteY0" fmla="*/ 6140686 h 6152561"/>
              <a:gd name="connsiteX1" fmla="*/ 0 w 9809018"/>
              <a:gd name="connsiteY1" fmla="*/ 0 h 6152561"/>
              <a:gd name="connsiteX2" fmla="*/ 9809018 w 9809018"/>
              <a:gd name="connsiteY2" fmla="*/ 6152561 h 6152561"/>
              <a:gd name="connsiteX3" fmla="*/ 4381994 w 9809018"/>
              <a:gd name="connsiteY3" fmla="*/ 6140686 h 6152561"/>
              <a:gd name="connsiteX0" fmla="*/ 0 w 5462887"/>
              <a:gd name="connsiteY0" fmla="*/ 6374765 h 6386640"/>
              <a:gd name="connsiteX1" fmla="*/ 5462887 w 5462887"/>
              <a:gd name="connsiteY1" fmla="*/ 0 h 6386640"/>
              <a:gd name="connsiteX2" fmla="*/ 5427024 w 5462887"/>
              <a:gd name="connsiteY2" fmla="*/ 6386640 h 6386640"/>
              <a:gd name="connsiteX3" fmla="*/ 0 w 5462887"/>
              <a:gd name="connsiteY3" fmla="*/ 6374765 h 6386640"/>
              <a:gd name="connsiteX0" fmla="*/ 0 w 6942310"/>
              <a:gd name="connsiteY0" fmla="*/ 4874530 h 6386640"/>
              <a:gd name="connsiteX1" fmla="*/ 6942310 w 6942310"/>
              <a:gd name="connsiteY1" fmla="*/ 0 h 6386640"/>
              <a:gd name="connsiteX2" fmla="*/ 6906447 w 6942310"/>
              <a:gd name="connsiteY2" fmla="*/ 6386640 h 6386640"/>
              <a:gd name="connsiteX3" fmla="*/ 0 w 6942310"/>
              <a:gd name="connsiteY3" fmla="*/ 4874530 h 6386640"/>
              <a:gd name="connsiteX0" fmla="*/ 0 w 6942310"/>
              <a:gd name="connsiteY0" fmla="*/ 4874530 h 6131281"/>
              <a:gd name="connsiteX1" fmla="*/ 6942310 w 6942310"/>
              <a:gd name="connsiteY1" fmla="*/ 0 h 6131281"/>
              <a:gd name="connsiteX2" fmla="*/ 6933345 w 6942310"/>
              <a:gd name="connsiteY2" fmla="*/ 6131281 h 6131281"/>
              <a:gd name="connsiteX3" fmla="*/ 0 w 6942310"/>
              <a:gd name="connsiteY3" fmla="*/ 4874530 h 6131281"/>
              <a:gd name="connsiteX0" fmla="*/ 0 w 2665433"/>
              <a:gd name="connsiteY0" fmla="*/ 6161966 h 6161966"/>
              <a:gd name="connsiteX1" fmla="*/ 2665433 w 2665433"/>
              <a:gd name="connsiteY1" fmla="*/ 0 h 6161966"/>
              <a:gd name="connsiteX2" fmla="*/ 2656468 w 2665433"/>
              <a:gd name="connsiteY2" fmla="*/ 6131281 h 6161966"/>
              <a:gd name="connsiteX3" fmla="*/ 0 w 2665433"/>
              <a:gd name="connsiteY3" fmla="*/ 6161966 h 6161966"/>
              <a:gd name="connsiteX0" fmla="*/ 0 w 2681703"/>
              <a:gd name="connsiteY0" fmla="*/ 6161966 h 6161966"/>
              <a:gd name="connsiteX1" fmla="*/ 2665433 w 2681703"/>
              <a:gd name="connsiteY1" fmla="*/ 0 h 6161966"/>
              <a:gd name="connsiteX2" fmla="*/ 2681422 w 2681703"/>
              <a:gd name="connsiteY2" fmla="*/ 6141153 h 6161966"/>
              <a:gd name="connsiteX3" fmla="*/ 0 w 2681703"/>
              <a:gd name="connsiteY3" fmla="*/ 6161966 h 6161966"/>
              <a:gd name="connsiteX0" fmla="*/ 0 w 2681703"/>
              <a:gd name="connsiteY0" fmla="*/ 6142224 h 6142224"/>
              <a:gd name="connsiteX1" fmla="*/ 2665433 w 2681703"/>
              <a:gd name="connsiteY1" fmla="*/ 0 h 6142224"/>
              <a:gd name="connsiteX2" fmla="*/ 2681422 w 2681703"/>
              <a:gd name="connsiteY2" fmla="*/ 6141153 h 6142224"/>
              <a:gd name="connsiteX3" fmla="*/ 0 w 2681703"/>
              <a:gd name="connsiteY3" fmla="*/ 6142224 h 6142224"/>
              <a:gd name="connsiteX0" fmla="*/ 0 w 2667517"/>
              <a:gd name="connsiteY0" fmla="*/ 6136613 h 6141153"/>
              <a:gd name="connsiteX1" fmla="*/ 2651247 w 2667517"/>
              <a:gd name="connsiteY1" fmla="*/ 0 h 6141153"/>
              <a:gd name="connsiteX2" fmla="*/ 2667236 w 2667517"/>
              <a:gd name="connsiteY2" fmla="*/ 6141153 h 6141153"/>
              <a:gd name="connsiteX3" fmla="*/ 0 w 2667517"/>
              <a:gd name="connsiteY3" fmla="*/ 6136613 h 6141153"/>
              <a:gd name="connsiteX0" fmla="*/ 0 w 2681597"/>
              <a:gd name="connsiteY0" fmla="*/ 6136613 h 6136613"/>
              <a:gd name="connsiteX1" fmla="*/ 2651247 w 2681597"/>
              <a:gd name="connsiteY1" fmla="*/ 0 h 6136613"/>
              <a:gd name="connsiteX2" fmla="*/ 2681422 w 2681597"/>
              <a:gd name="connsiteY2" fmla="*/ 6135542 h 6136613"/>
              <a:gd name="connsiteX3" fmla="*/ 0 w 2681597"/>
              <a:gd name="connsiteY3" fmla="*/ 6136613 h 6136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1597" h="6136613">
                <a:moveTo>
                  <a:pt x="0" y="6136613"/>
                </a:moveTo>
                <a:lnTo>
                  <a:pt x="2651247" y="0"/>
                </a:lnTo>
                <a:cubicBezTo>
                  <a:pt x="2648259" y="2043760"/>
                  <a:pt x="2684410" y="4091782"/>
                  <a:pt x="2681422" y="6135542"/>
                </a:cubicBezTo>
                <a:lnTo>
                  <a:pt x="0" y="6136613"/>
                </a:lnTo>
                <a:close/>
              </a:path>
            </a:pathLst>
          </a:custGeom>
          <a:solidFill>
            <a:srgbClr val="CED8D9"/>
          </a:solidFill>
          <a:ln>
            <a:solidFill>
              <a:srgbClr val="CED8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2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37312"/>
            <a:ext cx="5181600" cy="473965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37312"/>
            <a:ext cx="5181600" cy="473965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D7CFA-20EC-E545-B78D-7594A6087541}" type="datetime3">
              <a:rPr lang="en-CA" smtClean="0"/>
              <a:t>13 July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Open Source Geospatial Foundation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090C8-248D-E241-9376-D9F81765130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6171"/>
          <a:stretch/>
        </p:blipFill>
        <p:spPr>
          <a:xfrm>
            <a:off x="108878" y="6229661"/>
            <a:ext cx="583807" cy="56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35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"/>
          <p:cNvSpPr/>
          <p:nvPr userDrawn="1"/>
        </p:nvSpPr>
        <p:spPr>
          <a:xfrm>
            <a:off x="-19658" y="4900129"/>
            <a:ext cx="3160737" cy="1957871"/>
          </a:xfrm>
          <a:custGeom>
            <a:avLst/>
            <a:gdLst>
              <a:gd name="connsiteX0" fmla="*/ 0 w 2493818"/>
              <a:gd name="connsiteY0" fmla="*/ 2233704 h 2233704"/>
              <a:gd name="connsiteX1" fmla="*/ 0 w 2493818"/>
              <a:gd name="connsiteY1" fmla="*/ 0 h 2233704"/>
              <a:gd name="connsiteX2" fmla="*/ 2493818 w 2493818"/>
              <a:gd name="connsiteY2" fmla="*/ 2233704 h 2233704"/>
              <a:gd name="connsiteX3" fmla="*/ 0 w 2493818"/>
              <a:gd name="connsiteY3" fmla="*/ 2233704 h 2233704"/>
              <a:gd name="connsiteX0" fmla="*/ 1520041 w 2493818"/>
              <a:gd name="connsiteY0" fmla="*/ 3623117 h 3623117"/>
              <a:gd name="connsiteX1" fmla="*/ 0 w 2493818"/>
              <a:gd name="connsiteY1" fmla="*/ 0 h 3623117"/>
              <a:gd name="connsiteX2" fmla="*/ 2493818 w 2493818"/>
              <a:gd name="connsiteY2" fmla="*/ 2233704 h 3623117"/>
              <a:gd name="connsiteX3" fmla="*/ 1520041 w 2493818"/>
              <a:gd name="connsiteY3" fmla="*/ 3623117 h 3623117"/>
              <a:gd name="connsiteX0" fmla="*/ 1520041 w 6947065"/>
              <a:gd name="connsiteY0" fmla="*/ 3623117 h 3634992"/>
              <a:gd name="connsiteX1" fmla="*/ 0 w 6947065"/>
              <a:gd name="connsiteY1" fmla="*/ 0 h 3634992"/>
              <a:gd name="connsiteX2" fmla="*/ 6947065 w 6947065"/>
              <a:gd name="connsiteY2" fmla="*/ 3634992 h 3634992"/>
              <a:gd name="connsiteX3" fmla="*/ 1520041 w 6947065"/>
              <a:gd name="connsiteY3" fmla="*/ 3623117 h 3634992"/>
              <a:gd name="connsiteX0" fmla="*/ 4381994 w 9809018"/>
              <a:gd name="connsiteY0" fmla="*/ 6140686 h 6152561"/>
              <a:gd name="connsiteX1" fmla="*/ 0 w 9809018"/>
              <a:gd name="connsiteY1" fmla="*/ 0 h 6152561"/>
              <a:gd name="connsiteX2" fmla="*/ 9809018 w 9809018"/>
              <a:gd name="connsiteY2" fmla="*/ 6152561 h 6152561"/>
              <a:gd name="connsiteX3" fmla="*/ 4381994 w 9809018"/>
              <a:gd name="connsiteY3" fmla="*/ 6140686 h 6152561"/>
              <a:gd name="connsiteX0" fmla="*/ 4403766 w 9830790"/>
              <a:gd name="connsiteY0" fmla="*/ 5879429 h 5891304"/>
              <a:gd name="connsiteX1" fmla="*/ 0 w 9830790"/>
              <a:gd name="connsiteY1" fmla="*/ 0 h 5891304"/>
              <a:gd name="connsiteX2" fmla="*/ 9830790 w 9830790"/>
              <a:gd name="connsiteY2" fmla="*/ 5891304 h 5891304"/>
              <a:gd name="connsiteX3" fmla="*/ 4403766 w 9830790"/>
              <a:gd name="connsiteY3" fmla="*/ 5879429 h 5891304"/>
              <a:gd name="connsiteX0" fmla="*/ 4360223 w 9787247"/>
              <a:gd name="connsiteY0" fmla="*/ 6097143 h 6109018"/>
              <a:gd name="connsiteX1" fmla="*/ 0 w 9787247"/>
              <a:gd name="connsiteY1" fmla="*/ 0 h 6109018"/>
              <a:gd name="connsiteX2" fmla="*/ 9787247 w 9787247"/>
              <a:gd name="connsiteY2" fmla="*/ 6109018 h 6109018"/>
              <a:gd name="connsiteX3" fmla="*/ 4360223 w 9787247"/>
              <a:gd name="connsiteY3" fmla="*/ 6097143 h 6109018"/>
              <a:gd name="connsiteX0" fmla="*/ 4360223 w 9787247"/>
              <a:gd name="connsiteY0" fmla="*/ 6097143 h 6109018"/>
              <a:gd name="connsiteX1" fmla="*/ 1364225 w 9787247"/>
              <a:gd name="connsiteY1" fmla="*/ 1978381 h 6109018"/>
              <a:gd name="connsiteX2" fmla="*/ 0 w 9787247"/>
              <a:gd name="connsiteY2" fmla="*/ 0 h 6109018"/>
              <a:gd name="connsiteX3" fmla="*/ 9787247 w 9787247"/>
              <a:gd name="connsiteY3" fmla="*/ 6109018 h 6109018"/>
              <a:gd name="connsiteX4" fmla="*/ 4360223 w 9787247"/>
              <a:gd name="connsiteY4" fmla="*/ 6097143 h 6109018"/>
              <a:gd name="connsiteX0" fmla="*/ 2995998 w 8423022"/>
              <a:gd name="connsiteY0" fmla="*/ 5205641 h 5217516"/>
              <a:gd name="connsiteX1" fmla="*/ 0 w 8423022"/>
              <a:gd name="connsiteY1" fmla="*/ 1086879 h 5217516"/>
              <a:gd name="connsiteX2" fmla="*/ 32466 w 8423022"/>
              <a:gd name="connsiteY2" fmla="*/ 0 h 5217516"/>
              <a:gd name="connsiteX3" fmla="*/ 8423022 w 8423022"/>
              <a:gd name="connsiteY3" fmla="*/ 5217516 h 5217516"/>
              <a:gd name="connsiteX4" fmla="*/ 2995998 w 8423022"/>
              <a:gd name="connsiteY4" fmla="*/ 5205641 h 521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23022" h="5217516">
                <a:moveTo>
                  <a:pt x="2995998" y="5205641"/>
                </a:moveTo>
                <a:lnTo>
                  <a:pt x="0" y="1086879"/>
                </a:lnTo>
                <a:lnTo>
                  <a:pt x="32466" y="0"/>
                </a:lnTo>
                <a:lnTo>
                  <a:pt x="8423022" y="5217516"/>
                </a:lnTo>
                <a:lnTo>
                  <a:pt x="2995998" y="5205641"/>
                </a:lnTo>
                <a:close/>
              </a:path>
            </a:pathLst>
          </a:custGeom>
          <a:solidFill>
            <a:srgbClr val="DBEFDE"/>
          </a:solidFill>
          <a:ln>
            <a:solidFill>
              <a:srgbClr val="DBEF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"/>
          <p:cNvSpPr/>
          <p:nvPr userDrawn="1"/>
        </p:nvSpPr>
        <p:spPr>
          <a:xfrm>
            <a:off x="11027773" y="2305"/>
            <a:ext cx="1183885" cy="6849106"/>
          </a:xfrm>
          <a:custGeom>
            <a:avLst/>
            <a:gdLst>
              <a:gd name="connsiteX0" fmla="*/ 0 w 2493818"/>
              <a:gd name="connsiteY0" fmla="*/ 2233704 h 2233704"/>
              <a:gd name="connsiteX1" fmla="*/ 0 w 2493818"/>
              <a:gd name="connsiteY1" fmla="*/ 0 h 2233704"/>
              <a:gd name="connsiteX2" fmla="*/ 2493818 w 2493818"/>
              <a:gd name="connsiteY2" fmla="*/ 2233704 h 2233704"/>
              <a:gd name="connsiteX3" fmla="*/ 0 w 2493818"/>
              <a:gd name="connsiteY3" fmla="*/ 2233704 h 2233704"/>
              <a:gd name="connsiteX0" fmla="*/ 1520041 w 2493818"/>
              <a:gd name="connsiteY0" fmla="*/ 3623117 h 3623117"/>
              <a:gd name="connsiteX1" fmla="*/ 0 w 2493818"/>
              <a:gd name="connsiteY1" fmla="*/ 0 h 3623117"/>
              <a:gd name="connsiteX2" fmla="*/ 2493818 w 2493818"/>
              <a:gd name="connsiteY2" fmla="*/ 2233704 h 3623117"/>
              <a:gd name="connsiteX3" fmla="*/ 1520041 w 2493818"/>
              <a:gd name="connsiteY3" fmla="*/ 3623117 h 3623117"/>
              <a:gd name="connsiteX0" fmla="*/ 1520041 w 6947065"/>
              <a:gd name="connsiteY0" fmla="*/ 3623117 h 3634992"/>
              <a:gd name="connsiteX1" fmla="*/ 0 w 6947065"/>
              <a:gd name="connsiteY1" fmla="*/ 0 h 3634992"/>
              <a:gd name="connsiteX2" fmla="*/ 6947065 w 6947065"/>
              <a:gd name="connsiteY2" fmla="*/ 3634992 h 3634992"/>
              <a:gd name="connsiteX3" fmla="*/ 1520041 w 6947065"/>
              <a:gd name="connsiteY3" fmla="*/ 3623117 h 3634992"/>
              <a:gd name="connsiteX0" fmla="*/ 4381994 w 9809018"/>
              <a:gd name="connsiteY0" fmla="*/ 6140686 h 6152561"/>
              <a:gd name="connsiteX1" fmla="*/ 0 w 9809018"/>
              <a:gd name="connsiteY1" fmla="*/ 0 h 6152561"/>
              <a:gd name="connsiteX2" fmla="*/ 9809018 w 9809018"/>
              <a:gd name="connsiteY2" fmla="*/ 6152561 h 6152561"/>
              <a:gd name="connsiteX3" fmla="*/ 4381994 w 9809018"/>
              <a:gd name="connsiteY3" fmla="*/ 6140686 h 6152561"/>
              <a:gd name="connsiteX0" fmla="*/ 0 w 5462887"/>
              <a:gd name="connsiteY0" fmla="*/ 6374765 h 6386640"/>
              <a:gd name="connsiteX1" fmla="*/ 5462887 w 5462887"/>
              <a:gd name="connsiteY1" fmla="*/ 0 h 6386640"/>
              <a:gd name="connsiteX2" fmla="*/ 5427024 w 5462887"/>
              <a:gd name="connsiteY2" fmla="*/ 6386640 h 6386640"/>
              <a:gd name="connsiteX3" fmla="*/ 0 w 5462887"/>
              <a:gd name="connsiteY3" fmla="*/ 6374765 h 6386640"/>
              <a:gd name="connsiteX0" fmla="*/ 0 w 6942310"/>
              <a:gd name="connsiteY0" fmla="*/ 4874530 h 6386640"/>
              <a:gd name="connsiteX1" fmla="*/ 6942310 w 6942310"/>
              <a:gd name="connsiteY1" fmla="*/ 0 h 6386640"/>
              <a:gd name="connsiteX2" fmla="*/ 6906447 w 6942310"/>
              <a:gd name="connsiteY2" fmla="*/ 6386640 h 6386640"/>
              <a:gd name="connsiteX3" fmla="*/ 0 w 6942310"/>
              <a:gd name="connsiteY3" fmla="*/ 4874530 h 6386640"/>
              <a:gd name="connsiteX0" fmla="*/ 0 w 6942310"/>
              <a:gd name="connsiteY0" fmla="*/ 4874530 h 6131281"/>
              <a:gd name="connsiteX1" fmla="*/ 6942310 w 6942310"/>
              <a:gd name="connsiteY1" fmla="*/ 0 h 6131281"/>
              <a:gd name="connsiteX2" fmla="*/ 6933345 w 6942310"/>
              <a:gd name="connsiteY2" fmla="*/ 6131281 h 6131281"/>
              <a:gd name="connsiteX3" fmla="*/ 0 w 6942310"/>
              <a:gd name="connsiteY3" fmla="*/ 4874530 h 6131281"/>
              <a:gd name="connsiteX0" fmla="*/ 0 w 2665433"/>
              <a:gd name="connsiteY0" fmla="*/ 6161966 h 6161966"/>
              <a:gd name="connsiteX1" fmla="*/ 2665433 w 2665433"/>
              <a:gd name="connsiteY1" fmla="*/ 0 h 6161966"/>
              <a:gd name="connsiteX2" fmla="*/ 2656468 w 2665433"/>
              <a:gd name="connsiteY2" fmla="*/ 6131281 h 6161966"/>
              <a:gd name="connsiteX3" fmla="*/ 0 w 2665433"/>
              <a:gd name="connsiteY3" fmla="*/ 6161966 h 6161966"/>
              <a:gd name="connsiteX0" fmla="*/ 0 w 2681703"/>
              <a:gd name="connsiteY0" fmla="*/ 6161966 h 6161966"/>
              <a:gd name="connsiteX1" fmla="*/ 2665433 w 2681703"/>
              <a:gd name="connsiteY1" fmla="*/ 0 h 6161966"/>
              <a:gd name="connsiteX2" fmla="*/ 2681422 w 2681703"/>
              <a:gd name="connsiteY2" fmla="*/ 6141153 h 6161966"/>
              <a:gd name="connsiteX3" fmla="*/ 0 w 2681703"/>
              <a:gd name="connsiteY3" fmla="*/ 6161966 h 6161966"/>
              <a:gd name="connsiteX0" fmla="*/ 0 w 2681703"/>
              <a:gd name="connsiteY0" fmla="*/ 6142224 h 6142224"/>
              <a:gd name="connsiteX1" fmla="*/ 2665433 w 2681703"/>
              <a:gd name="connsiteY1" fmla="*/ 0 h 6142224"/>
              <a:gd name="connsiteX2" fmla="*/ 2681422 w 2681703"/>
              <a:gd name="connsiteY2" fmla="*/ 6141153 h 6142224"/>
              <a:gd name="connsiteX3" fmla="*/ 0 w 2681703"/>
              <a:gd name="connsiteY3" fmla="*/ 6142224 h 6142224"/>
              <a:gd name="connsiteX0" fmla="*/ 0 w 2667517"/>
              <a:gd name="connsiteY0" fmla="*/ 6136613 h 6141153"/>
              <a:gd name="connsiteX1" fmla="*/ 2651247 w 2667517"/>
              <a:gd name="connsiteY1" fmla="*/ 0 h 6141153"/>
              <a:gd name="connsiteX2" fmla="*/ 2667236 w 2667517"/>
              <a:gd name="connsiteY2" fmla="*/ 6141153 h 6141153"/>
              <a:gd name="connsiteX3" fmla="*/ 0 w 2667517"/>
              <a:gd name="connsiteY3" fmla="*/ 6136613 h 6141153"/>
              <a:gd name="connsiteX0" fmla="*/ 0 w 2681597"/>
              <a:gd name="connsiteY0" fmla="*/ 6136613 h 6136613"/>
              <a:gd name="connsiteX1" fmla="*/ 2651247 w 2681597"/>
              <a:gd name="connsiteY1" fmla="*/ 0 h 6136613"/>
              <a:gd name="connsiteX2" fmla="*/ 2681422 w 2681597"/>
              <a:gd name="connsiteY2" fmla="*/ 6135542 h 6136613"/>
              <a:gd name="connsiteX3" fmla="*/ 0 w 2681597"/>
              <a:gd name="connsiteY3" fmla="*/ 6136613 h 6136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1597" h="6136613">
                <a:moveTo>
                  <a:pt x="0" y="6136613"/>
                </a:moveTo>
                <a:lnTo>
                  <a:pt x="2651247" y="0"/>
                </a:lnTo>
                <a:cubicBezTo>
                  <a:pt x="2648259" y="2043760"/>
                  <a:pt x="2684410" y="4091782"/>
                  <a:pt x="2681422" y="6135542"/>
                </a:cubicBezTo>
                <a:lnTo>
                  <a:pt x="0" y="6136613"/>
                </a:lnTo>
                <a:close/>
              </a:path>
            </a:pathLst>
          </a:custGeom>
          <a:solidFill>
            <a:srgbClr val="CED8D9"/>
          </a:solidFill>
          <a:ln>
            <a:solidFill>
              <a:srgbClr val="CED8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8928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424613"/>
            <a:ext cx="5157787" cy="58045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171758"/>
            <a:ext cx="5157787" cy="401790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424612"/>
            <a:ext cx="5183188" cy="58045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171758"/>
            <a:ext cx="5183188" cy="401790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0321-0E9E-AD4F-BF66-AA3C045E07FD}" type="datetime3">
              <a:rPr lang="en-CA" smtClean="0"/>
              <a:t>13 July 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Open Source Geospatial Foundation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090C8-248D-E241-9376-D9F81765130D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6171"/>
          <a:stretch/>
        </p:blipFill>
        <p:spPr>
          <a:xfrm>
            <a:off x="108878" y="6229661"/>
            <a:ext cx="583807" cy="56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855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1"/>
          <p:cNvSpPr/>
          <p:nvPr userDrawn="1"/>
        </p:nvSpPr>
        <p:spPr>
          <a:xfrm>
            <a:off x="-19658" y="4900129"/>
            <a:ext cx="3160737" cy="1957871"/>
          </a:xfrm>
          <a:custGeom>
            <a:avLst/>
            <a:gdLst>
              <a:gd name="connsiteX0" fmla="*/ 0 w 2493818"/>
              <a:gd name="connsiteY0" fmla="*/ 2233704 h 2233704"/>
              <a:gd name="connsiteX1" fmla="*/ 0 w 2493818"/>
              <a:gd name="connsiteY1" fmla="*/ 0 h 2233704"/>
              <a:gd name="connsiteX2" fmla="*/ 2493818 w 2493818"/>
              <a:gd name="connsiteY2" fmla="*/ 2233704 h 2233704"/>
              <a:gd name="connsiteX3" fmla="*/ 0 w 2493818"/>
              <a:gd name="connsiteY3" fmla="*/ 2233704 h 2233704"/>
              <a:gd name="connsiteX0" fmla="*/ 1520041 w 2493818"/>
              <a:gd name="connsiteY0" fmla="*/ 3623117 h 3623117"/>
              <a:gd name="connsiteX1" fmla="*/ 0 w 2493818"/>
              <a:gd name="connsiteY1" fmla="*/ 0 h 3623117"/>
              <a:gd name="connsiteX2" fmla="*/ 2493818 w 2493818"/>
              <a:gd name="connsiteY2" fmla="*/ 2233704 h 3623117"/>
              <a:gd name="connsiteX3" fmla="*/ 1520041 w 2493818"/>
              <a:gd name="connsiteY3" fmla="*/ 3623117 h 3623117"/>
              <a:gd name="connsiteX0" fmla="*/ 1520041 w 6947065"/>
              <a:gd name="connsiteY0" fmla="*/ 3623117 h 3634992"/>
              <a:gd name="connsiteX1" fmla="*/ 0 w 6947065"/>
              <a:gd name="connsiteY1" fmla="*/ 0 h 3634992"/>
              <a:gd name="connsiteX2" fmla="*/ 6947065 w 6947065"/>
              <a:gd name="connsiteY2" fmla="*/ 3634992 h 3634992"/>
              <a:gd name="connsiteX3" fmla="*/ 1520041 w 6947065"/>
              <a:gd name="connsiteY3" fmla="*/ 3623117 h 3634992"/>
              <a:gd name="connsiteX0" fmla="*/ 4381994 w 9809018"/>
              <a:gd name="connsiteY0" fmla="*/ 6140686 h 6152561"/>
              <a:gd name="connsiteX1" fmla="*/ 0 w 9809018"/>
              <a:gd name="connsiteY1" fmla="*/ 0 h 6152561"/>
              <a:gd name="connsiteX2" fmla="*/ 9809018 w 9809018"/>
              <a:gd name="connsiteY2" fmla="*/ 6152561 h 6152561"/>
              <a:gd name="connsiteX3" fmla="*/ 4381994 w 9809018"/>
              <a:gd name="connsiteY3" fmla="*/ 6140686 h 6152561"/>
              <a:gd name="connsiteX0" fmla="*/ 4403766 w 9830790"/>
              <a:gd name="connsiteY0" fmla="*/ 5879429 h 5891304"/>
              <a:gd name="connsiteX1" fmla="*/ 0 w 9830790"/>
              <a:gd name="connsiteY1" fmla="*/ 0 h 5891304"/>
              <a:gd name="connsiteX2" fmla="*/ 9830790 w 9830790"/>
              <a:gd name="connsiteY2" fmla="*/ 5891304 h 5891304"/>
              <a:gd name="connsiteX3" fmla="*/ 4403766 w 9830790"/>
              <a:gd name="connsiteY3" fmla="*/ 5879429 h 5891304"/>
              <a:gd name="connsiteX0" fmla="*/ 4360223 w 9787247"/>
              <a:gd name="connsiteY0" fmla="*/ 6097143 h 6109018"/>
              <a:gd name="connsiteX1" fmla="*/ 0 w 9787247"/>
              <a:gd name="connsiteY1" fmla="*/ 0 h 6109018"/>
              <a:gd name="connsiteX2" fmla="*/ 9787247 w 9787247"/>
              <a:gd name="connsiteY2" fmla="*/ 6109018 h 6109018"/>
              <a:gd name="connsiteX3" fmla="*/ 4360223 w 9787247"/>
              <a:gd name="connsiteY3" fmla="*/ 6097143 h 6109018"/>
              <a:gd name="connsiteX0" fmla="*/ 4360223 w 9787247"/>
              <a:gd name="connsiteY0" fmla="*/ 6097143 h 6109018"/>
              <a:gd name="connsiteX1" fmla="*/ 1364225 w 9787247"/>
              <a:gd name="connsiteY1" fmla="*/ 1978381 h 6109018"/>
              <a:gd name="connsiteX2" fmla="*/ 0 w 9787247"/>
              <a:gd name="connsiteY2" fmla="*/ 0 h 6109018"/>
              <a:gd name="connsiteX3" fmla="*/ 9787247 w 9787247"/>
              <a:gd name="connsiteY3" fmla="*/ 6109018 h 6109018"/>
              <a:gd name="connsiteX4" fmla="*/ 4360223 w 9787247"/>
              <a:gd name="connsiteY4" fmla="*/ 6097143 h 6109018"/>
              <a:gd name="connsiteX0" fmla="*/ 2995998 w 8423022"/>
              <a:gd name="connsiteY0" fmla="*/ 5205641 h 5217516"/>
              <a:gd name="connsiteX1" fmla="*/ 0 w 8423022"/>
              <a:gd name="connsiteY1" fmla="*/ 1086879 h 5217516"/>
              <a:gd name="connsiteX2" fmla="*/ 32466 w 8423022"/>
              <a:gd name="connsiteY2" fmla="*/ 0 h 5217516"/>
              <a:gd name="connsiteX3" fmla="*/ 8423022 w 8423022"/>
              <a:gd name="connsiteY3" fmla="*/ 5217516 h 5217516"/>
              <a:gd name="connsiteX4" fmla="*/ 2995998 w 8423022"/>
              <a:gd name="connsiteY4" fmla="*/ 5205641 h 521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23022" h="5217516">
                <a:moveTo>
                  <a:pt x="2995998" y="5205641"/>
                </a:moveTo>
                <a:lnTo>
                  <a:pt x="0" y="1086879"/>
                </a:lnTo>
                <a:lnTo>
                  <a:pt x="32466" y="0"/>
                </a:lnTo>
                <a:lnTo>
                  <a:pt x="8423022" y="5217516"/>
                </a:lnTo>
                <a:lnTo>
                  <a:pt x="2995998" y="5205641"/>
                </a:lnTo>
                <a:close/>
              </a:path>
            </a:pathLst>
          </a:custGeom>
          <a:solidFill>
            <a:srgbClr val="DBEFDE"/>
          </a:solidFill>
          <a:ln>
            <a:solidFill>
              <a:srgbClr val="DBEF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1"/>
          <p:cNvSpPr/>
          <p:nvPr userDrawn="1"/>
        </p:nvSpPr>
        <p:spPr>
          <a:xfrm>
            <a:off x="11027773" y="2305"/>
            <a:ext cx="1183885" cy="6849106"/>
          </a:xfrm>
          <a:custGeom>
            <a:avLst/>
            <a:gdLst>
              <a:gd name="connsiteX0" fmla="*/ 0 w 2493818"/>
              <a:gd name="connsiteY0" fmla="*/ 2233704 h 2233704"/>
              <a:gd name="connsiteX1" fmla="*/ 0 w 2493818"/>
              <a:gd name="connsiteY1" fmla="*/ 0 h 2233704"/>
              <a:gd name="connsiteX2" fmla="*/ 2493818 w 2493818"/>
              <a:gd name="connsiteY2" fmla="*/ 2233704 h 2233704"/>
              <a:gd name="connsiteX3" fmla="*/ 0 w 2493818"/>
              <a:gd name="connsiteY3" fmla="*/ 2233704 h 2233704"/>
              <a:gd name="connsiteX0" fmla="*/ 1520041 w 2493818"/>
              <a:gd name="connsiteY0" fmla="*/ 3623117 h 3623117"/>
              <a:gd name="connsiteX1" fmla="*/ 0 w 2493818"/>
              <a:gd name="connsiteY1" fmla="*/ 0 h 3623117"/>
              <a:gd name="connsiteX2" fmla="*/ 2493818 w 2493818"/>
              <a:gd name="connsiteY2" fmla="*/ 2233704 h 3623117"/>
              <a:gd name="connsiteX3" fmla="*/ 1520041 w 2493818"/>
              <a:gd name="connsiteY3" fmla="*/ 3623117 h 3623117"/>
              <a:gd name="connsiteX0" fmla="*/ 1520041 w 6947065"/>
              <a:gd name="connsiteY0" fmla="*/ 3623117 h 3634992"/>
              <a:gd name="connsiteX1" fmla="*/ 0 w 6947065"/>
              <a:gd name="connsiteY1" fmla="*/ 0 h 3634992"/>
              <a:gd name="connsiteX2" fmla="*/ 6947065 w 6947065"/>
              <a:gd name="connsiteY2" fmla="*/ 3634992 h 3634992"/>
              <a:gd name="connsiteX3" fmla="*/ 1520041 w 6947065"/>
              <a:gd name="connsiteY3" fmla="*/ 3623117 h 3634992"/>
              <a:gd name="connsiteX0" fmla="*/ 4381994 w 9809018"/>
              <a:gd name="connsiteY0" fmla="*/ 6140686 h 6152561"/>
              <a:gd name="connsiteX1" fmla="*/ 0 w 9809018"/>
              <a:gd name="connsiteY1" fmla="*/ 0 h 6152561"/>
              <a:gd name="connsiteX2" fmla="*/ 9809018 w 9809018"/>
              <a:gd name="connsiteY2" fmla="*/ 6152561 h 6152561"/>
              <a:gd name="connsiteX3" fmla="*/ 4381994 w 9809018"/>
              <a:gd name="connsiteY3" fmla="*/ 6140686 h 6152561"/>
              <a:gd name="connsiteX0" fmla="*/ 0 w 5462887"/>
              <a:gd name="connsiteY0" fmla="*/ 6374765 h 6386640"/>
              <a:gd name="connsiteX1" fmla="*/ 5462887 w 5462887"/>
              <a:gd name="connsiteY1" fmla="*/ 0 h 6386640"/>
              <a:gd name="connsiteX2" fmla="*/ 5427024 w 5462887"/>
              <a:gd name="connsiteY2" fmla="*/ 6386640 h 6386640"/>
              <a:gd name="connsiteX3" fmla="*/ 0 w 5462887"/>
              <a:gd name="connsiteY3" fmla="*/ 6374765 h 6386640"/>
              <a:gd name="connsiteX0" fmla="*/ 0 w 6942310"/>
              <a:gd name="connsiteY0" fmla="*/ 4874530 h 6386640"/>
              <a:gd name="connsiteX1" fmla="*/ 6942310 w 6942310"/>
              <a:gd name="connsiteY1" fmla="*/ 0 h 6386640"/>
              <a:gd name="connsiteX2" fmla="*/ 6906447 w 6942310"/>
              <a:gd name="connsiteY2" fmla="*/ 6386640 h 6386640"/>
              <a:gd name="connsiteX3" fmla="*/ 0 w 6942310"/>
              <a:gd name="connsiteY3" fmla="*/ 4874530 h 6386640"/>
              <a:gd name="connsiteX0" fmla="*/ 0 w 6942310"/>
              <a:gd name="connsiteY0" fmla="*/ 4874530 h 6131281"/>
              <a:gd name="connsiteX1" fmla="*/ 6942310 w 6942310"/>
              <a:gd name="connsiteY1" fmla="*/ 0 h 6131281"/>
              <a:gd name="connsiteX2" fmla="*/ 6933345 w 6942310"/>
              <a:gd name="connsiteY2" fmla="*/ 6131281 h 6131281"/>
              <a:gd name="connsiteX3" fmla="*/ 0 w 6942310"/>
              <a:gd name="connsiteY3" fmla="*/ 4874530 h 6131281"/>
              <a:gd name="connsiteX0" fmla="*/ 0 w 2665433"/>
              <a:gd name="connsiteY0" fmla="*/ 6161966 h 6161966"/>
              <a:gd name="connsiteX1" fmla="*/ 2665433 w 2665433"/>
              <a:gd name="connsiteY1" fmla="*/ 0 h 6161966"/>
              <a:gd name="connsiteX2" fmla="*/ 2656468 w 2665433"/>
              <a:gd name="connsiteY2" fmla="*/ 6131281 h 6161966"/>
              <a:gd name="connsiteX3" fmla="*/ 0 w 2665433"/>
              <a:gd name="connsiteY3" fmla="*/ 6161966 h 6161966"/>
              <a:gd name="connsiteX0" fmla="*/ 0 w 2681703"/>
              <a:gd name="connsiteY0" fmla="*/ 6161966 h 6161966"/>
              <a:gd name="connsiteX1" fmla="*/ 2665433 w 2681703"/>
              <a:gd name="connsiteY1" fmla="*/ 0 h 6161966"/>
              <a:gd name="connsiteX2" fmla="*/ 2681422 w 2681703"/>
              <a:gd name="connsiteY2" fmla="*/ 6141153 h 6161966"/>
              <a:gd name="connsiteX3" fmla="*/ 0 w 2681703"/>
              <a:gd name="connsiteY3" fmla="*/ 6161966 h 6161966"/>
              <a:gd name="connsiteX0" fmla="*/ 0 w 2681703"/>
              <a:gd name="connsiteY0" fmla="*/ 6142224 h 6142224"/>
              <a:gd name="connsiteX1" fmla="*/ 2665433 w 2681703"/>
              <a:gd name="connsiteY1" fmla="*/ 0 h 6142224"/>
              <a:gd name="connsiteX2" fmla="*/ 2681422 w 2681703"/>
              <a:gd name="connsiteY2" fmla="*/ 6141153 h 6142224"/>
              <a:gd name="connsiteX3" fmla="*/ 0 w 2681703"/>
              <a:gd name="connsiteY3" fmla="*/ 6142224 h 6142224"/>
              <a:gd name="connsiteX0" fmla="*/ 0 w 2667517"/>
              <a:gd name="connsiteY0" fmla="*/ 6136613 h 6141153"/>
              <a:gd name="connsiteX1" fmla="*/ 2651247 w 2667517"/>
              <a:gd name="connsiteY1" fmla="*/ 0 h 6141153"/>
              <a:gd name="connsiteX2" fmla="*/ 2667236 w 2667517"/>
              <a:gd name="connsiteY2" fmla="*/ 6141153 h 6141153"/>
              <a:gd name="connsiteX3" fmla="*/ 0 w 2667517"/>
              <a:gd name="connsiteY3" fmla="*/ 6136613 h 6141153"/>
              <a:gd name="connsiteX0" fmla="*/ 0 w 2681597"/>
              <a:gd name="connsiteY0" fmla="*/ 6136613 h 6136613"/>
              <a:gd name="connsiteX1" fmla="*/ 2651247 w 2681597"/>
              <a:gd name="connsiteY1" fmla="*/ 0 h 6136613"/>
              <a:gd name="connsiteX2" fmla="*/ 2681422 w 2681597"/>
              <a:gd name="connsiteY2" fmla="*/ 6135542 h 6136613"/>
              <a:gd name="connsiteX3" fmla="*/ 0 w 2681597"/>
              <a:gd name="connsiteY3" fmla="*/ 6136613 h 6136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1597" h="6136613">
                <a:moveTo>
                  <a:pt x="0" y="6136613"/>
                </a:moveTo>
                <a:lnTo>
                  <a:pt x="2651247" y="0"/>
                </a:lnTo>
                <a:cubicBezTo>
                  <a:pt x="2648259" y="2043760"/>
                  <a:pt x="2684410" y="4091782"/>
                  <a:pt x="2681422" y="6135542"/>
                </a:cubicBezTo>
                <a:lnTo>
                  <a:pt x="0" y="6136613"/>
                </a:lnTo>
                <a:close/>
              </a:path>
            </a:pathLst>
          </a:custGeom>
          <a:solidFill>
            <a:srgbClr val="CED8D9"/>
          </a:solidFill>
          <a:ln>
            <a:solidFill>
              <a:srgbClr val="CED8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A2314-3F9F-9948-9383-5990CD5994E9}" type="datetime3">
              <a:rPr lang="en-CA" smtClean="0"/>
              <a:t>13 July 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Open Source Geospatial Foundation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090C8-248D-E241-9376-D9F81765130D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6171"/>
          <a:stretch/>
        </p:blipFill>
        <p:spPr>
          <a:xfrm>
            <a:off x="108878" y="6229661"/>
            <a:ext cx="583807" cy="56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26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Triangle 1"/>
          <p:cNvSpPr/>
          <p:nvPr userDrawn="1"/>
        </p:nvSpPr>
        <p:spPr>
          <a:xfrm>
            <a:off x="-19658" y="4900129"/>
            <a:ext cx="3160737" cy="1957871"/>
          </a:xfrm>
          <a:custGeom>
            <a:avLst/>
            <a:gdLst>
              <a:gd name="connsiteX0" fmla="*/ 0 w 2493818"/>
              <a:gd name="connsiteY0" fmla="*/ 2233704 h 2233704"/>
              <a:gd name="connsiteX1" fmla="*/ 0 w 2493818"/>
              <a:gd name="connsiteY1" fmla="*/ 0 h 2233704"/>
              <a:gd name="connsiteX2" fmla="*/ 2493818 w 2493818"/>
              <a:gd name="connsiteY2" fmla="*/ 2233704 h 2233704"/>
              <a:gd name="connsiteX3" fmla="*/ 0 w 2493818"/>
              <a:gd name="connsiteY3" fmla="*/ 2233704 h 2233704"/>
              <a:gd name="connsiteX0" fmla="*/ 1520041 w 2493818"/>
              <a:gd name="connsiteY0" fmla="*/ 3623117 h 3623117"/>
              <a:gd name="connsiteX1" fmla="*/ 0 w 2493818"/>
              <a:gd name="connsiteY1" fmla="*/ 0 h 3623117"/>
              <a:gd name="connsiteX2" fmla="*/ 2493818 w 2493818"/>
              <a:gd name="connsiteY2" fmla="*/ 2233704 h 3623117"/>
              <a:gd name="connsiteX3" fmla="*/ 1520041 w 2493818"/>
              <a:gd name="connsiteY3" fmla="*/ 3623117 h 3623117"/>
              <a:gd name="connsiteX0" fmla="*/ 1520041 w 6947065"/>
              <a:gd name="connsiteY0" fmla="*/ 3623117 h 3634992"/>
              <a:gd name="connsiteX1" fmla="*/ 0 w 6947065"/>
              <a:gd name="connsiteY1" fmla="*/ 0 h 3634992"/>
              <a:gd name="connsiteX2" fmla="*/ 6947065 w 6947065"/>
              <a:gd name="connsiteY2" fmla="*/ 3634992 h 3634992"/>
              <a:gd name="connsiteX3" fmla="*/ 1520041 w 6947065"/>
              <a:gd name="connsiteY3" fmla="*/ 3623117 h 3634992"/>
              <a:gd name="connsiteX0" fmla="*/ 4381994 w 9809018"/>
              <a:gd name="connsiteY0" fmla="*/ 6140686 h 6152561"/>
              <a:gd name="connsiteX1" fmla="*/ 0 w 9809018"/>
              <a:gd name="connsiteY1" fmla="*/ 0 h 6152561"/>
              <a:gd name="connsiteX2" fmla="*/ 9809018 w 9809018"/>
              <a:gd name="connsiteY2" fmla="*/ 6152561 h 6152561"/>
              <a:gd name="connsiteX3" fmla="*/ 4381994 w 9809018"/>
              <a:gd name="connsiteY3" fmla="*/ 6140686 h 6152561"/>
              <a:gd name="connsiteX0" fmla="*/ 4403766 w 9830790"/>
              <a:gd name="connsiteY0" fmla="*/ 5879429 h 5891304"/>
              <a:gd name="connsiteX1" fmla="*/ 0 w 9830790"/>
              <a:gd name="connsiteY1" fmla="*/ 0 h 5891304"/>
              <a:gd name="connsiteX2" fmla="*/ 9830790 w 9830790"/>
              <a:gd name="connsiteY2" fmla="*/ 5891304 h 5891304"/>
              <a:gd name="connsiteX3" fmla="*/ 4403766 w 9830790"/>
              <a:gd name="connsiteY3" fmla="*/ 5879429 h 5891304"/>
              <a:gd name="connsiteX0" fmla="*/ 4360223 w 9787247"/>
              <a:gd name="connsiteY0" fmla="*/ 6097143 h 6109018"/>
              <a:gd name="connsiteX1" fmla="*/ 0 w 9787247"/>
              <a:gd name="connsiteY1" fmla="*/ 0 h 6109018"/>
              <a:gd name="connsiteX2" fmla="*/ 9787247 w 9787247"/>
              <a:gd name="connsiteY2" fmla="*/ 6109018 h 6109018"/>
              <a:gd name="connsiteX3" fmla="*/ 4360223 w 9787247"/>
              <a:gd name="connsiteY3" fmla="*/ 6097143 h 6109018"/>
              <a:gd name="connsiteX0" fmla="*/ 4360223 w 9787247"/>
              <a:gd name="connsiteY0" fmla="*/ 6097143 h 6109018"/>
              <a:gd name="connsiteX1" fmla="*/ 1364225 w 9787247"/>
              <a:gd name="connsiteY1" fmla="*/ 1978381 h 6109018"/>
              <a:gd name="connsiteX2" fmla="*/ 0 w 9787247"/>
              <a:gd name="connsiteY2" fmla="*/ 0 h 6109018"/>
              <a:gd name="connsiteX3" fmla="*/ 9787247 w 9787247"/>
              <a:gd name="connsiteY3" fmla="*/ 6109018 h 6109018"/>
              <a:gd name="connsiteX4" fmla="*/ 4360223 w 9787247"/>
              <a:gd name="connsiteY4" fmla="*/ 6097143 h 6109018"/>
              <a:gd name="connsiteX0" fmla="*/ 2995998 w 8423022"/>
              <a:gd name="connsiteY0" fmla="*/ 5205641 h 5217516"/>
              <a:gd name="connsiteX1" fmla="*/ 0 w 8423022"/>
              <a:gd name="connsiteY1" fmla="*/ 1086879 h 5217516"/>
              <a:gd name="connsiteX2" fmla="*/ 32466 w 8423022"/>
              <a:gd name="connsiteY2" fmla="*/ 0 h 5217516"/>
              <a:gd name="connsiteX3" fmla="*/ 8423022 w 8423022"/>
              <a:gd name="connsiteY3" fmla="*/ 5217516 h 5217516"/>
              <a:gd name="connsiteX4" fmla="*/ 2995998 w 8423022"/>
              <a:gd name="connsiteY4" fmla="*/ 5205641 h 521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23022" h="5217516">
                <a:moveTo>
                  <a:pt x="2995998" y="5205641"/>
                </a:moveTo>
                <a:lnTo>
                  <a:pt x="0" y="1086879"/>
                </a:lnTo>
                <a:lnTo>
                  <a:pt x="32466" y="0"/>
                </a:lnTo>
                <a:lnTo>
                  <a:pt x="8423022" y="5217516"/>
                </a:lnTo>
                <a:lnTo>
                  <a:pt x="2995998" y="5205641"/>
                </a:lnTo>
                <a:close/>
              </a:path>
            </a:pathLst>
          </a:custGeom>
          <a:solidFill>
            <a:srgbClr val="DBEFDE"/>
          </a:solidFill>
          <a:ln>
            <a:solidFill>
              <a:srgbClr val="DBEF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1"/>
          <p:cNvSpPr/>
          <p:nvPr userDrawn="1"/>
        </p:nvSpPr>
        <p:spPr>
          <a:xfrm>
            <a:off x="11027773" y="2305"/>
            <a:ext cx="1183885" cy="6849106"/>
          </a:xfrm>
          <a:custGeom>
            <a:avLst/>
            <a:gdLst>
              <a:gd name="connsiteX0" fmla="*/ 0 w 2493818"/>
              <a:gd name="connsiteY0" fmla="*/ 2233704 h 2233704"/>
              <a:gd name="connsiteX1" fmla="*/ 0 w 2493818"/>
              <a:gd name="connsiteY1" fmla="*/ 0 h 2233704"/>
              <a:gd name="connsiteX2" fmla="*/ 2493818 w 2493818"/>
              <a:gd name="connsiteY2" fmla="*/ 2233704 h 2233704"/>
              <a:gd name="connsiteX3" fmla="*/ 0 w 2493818"/>
              <a:gd name="connsiteY3" fmla="*/ 2233704 h 2233704"/>
              <a:gd name="connsiteX0" fmla="*/ 1520041 w 2493818"/>
              <a:gd name="connsiteY0" fmla="*/ 3623117 h 3623117"/>
              <a:gd name="connsiteX1" fmla="*/ 0 w 2493818"/>
              <a:gd name="connsiteY1" fmla="*/ 0 h 3623117"/>
              <a:gd name="connsiteX2" fmla="*/ 2493818 w 2493818"/>
              <a:gd name="connsiteY2" fmla="*/ 2233704 h 3623117"/>
              <a:gd name="connsiteX3" fmla="*/ 1520041 w 2493818"/>
              <a:gd name="connsiteY3" fmla="*/ 3623117 h 3623117"/>
              <a:gd name="connsiteX0" fmla="*/ 1520041 w 6947065"/>
              <a:gd name="connsiteY0" fmla="*/ 3623117 h 3634992"/>
              <a:gd name="connsiteX1" fmla="*/ 0 w 6947065"/>
              <a:gd name="connsiteY1" fmla="*/ 0 h 3634992"/>
              <a:gd name="connsiteX2" fmla="*/ 6947065 w 6947065"/>
              <a:gd name="connsiteY2" fmla="*/ 3634992 h 3634992"/>
              <a:gd name="connsiteX3" fmla="*/ 1520041 w 6947065"/>
              <a:gd name="connsiteY3" fmla="*/ 3623117 h 3634992"/>
              <a:gd name="connsiteX0" fmla="*/ 4381994 w 9809018"/>
              <a:gd name="connsiteY0" fmla="*/ 6140686 h 6152561"/>
              <a:gd name="connsiteX1" fmla="*/ 0 w 9809018"/>
              <a:gd name="connsiteY1" fmla="*/ 0 h 6152561"/>
              <a:gd name="connsiteX2" fmla="*/ 9809018 w 9809018"/>
              <a:gd name="connsiteY2" fmla="*/ 6152561 h 6152561"/>
              <a:gd name="connsiteX3" fmla="*/ 4381994 w 9809018"/>
              <a:gd name="connsiteY3" fmla="*/ 6140686 h 6152561"/>
              <a:gd name="connsiteX0" fmla="*/ 0 w 5462887"/>
              <a:gd name="connsiteY0" fmla="*/ 6374765 h 6386640"/>
              <a:gd name="connsiteX1" fmla="*/ 5462887 w 5462887"/>
              <a:gd name="connsiteY1" fmla="*/ 0 h 6386640"/>
              <a:gd name="connsiteX2" fmla="*/ 5427024 w 5462887"/>
              <a:gd name="connsiteY2" fmla="*/ 6386640 h 6386640"/>
              <a:gd name="connsiteX3" fmla="*/ 0 w 5462887"/>
              <a:gd name="connsiteY3" fmla="*/ 6374765 h 6386640"/>
              <a:gd name="connsiteX0" fmla="*/ 0 w 6942310"/>
              <a:gd name="connsiteY0" fmla="*/ 4874530 h 6386640"/>
              <a:gd name="connsiteX1" fmla="*/ 6942310 w 6942310"/>
              <a:gd name="connsiteY1" fmla="*/ 0 h 6386640"/>
              <a:gd name="connsiteX2" fmla="*/ 6906447 w 6942310"/>
              <a:gd name="connsiteY2" fmla="*/ 6386640 h 6386640"/>
              <a:gd name="connsiteX3" fmla="*/ 0 w 6942310"/>
              <a:gd name="connsiteY3" fmla="*/ 4874530 h 6386640"/>
              <a:gd name="connsiteX0" fmla="*/ 0 w 6942310"/>
              <a:gd name="connsiteY0" fmla="*/ 4874530 h 6131281"/>
              <a:gd name="connsiteX1" fmla="*/ 6942310 w 6942310"/>
              <a:gd name="connsiteY1" fmla="*/ 0 h 6131281"/>
              <a:gd name="connsiteX2" fmla="*/ 6933345 w 6942310"/>
              <a:gd name="connsiteY2" fmla="*/ 6131281 h 6131281"/>
              <a:gd name="connsiteX3" fmla="*/ 0 w 6942310"/>
              <a:gd name="connsiteY3" fmla="*/ 4874530 h 6131281"/>
              <a:gd name="connsiteX0" fmla="*/ 0 w 2665433"/>
              <a:gd name="connsiteY0" fmla="*/ 6161966 h 6161966"/>
              <a:gd name="connsiteX1" fmla="*/ 2665433 w 2665433"/>
              <a:gd name="connsiteY1" fmla="*/ 0 h 6161966"/>
              <a:gd name="connsiteX2" fmla="*/ 2656468 w 2665433"/>
              <a:gd name="connsiteY2" fmla="*/ 6131281 h 6161966"/>
              <a:gd name="connsiteX3" fmla="*/ 0 w 2665433"/>
              <a:gd name="connsiteY3" fmla="*/ 6161966 h 6161966"/>
              <a:gd name="connsiteX0" fmla="*/ 0 w 2681703"/>
              <a:gd name="connsiteY0" fmla="*/ 6161966 h 6161966"/>
              <a:gd name="connsiteX1" fmla="*/ 2665433 w 2681703"/>
              <a:gd name="connsiteY1" fmla="*/ 0 h 6161966"/>
              <a:gd name="connsiteX2" fmla="*/ 2681422 w 2681703"/>
              <a:gd name="connsiteY2" fmla="*/ 6141153 h 6161966"/>
              <a:gd name="connsiteX3" fmla="*/ 0 w 2681703"/>
              <a:gd name="connsiteY3" fmla="*/ 6161966 h 6161966"/>
              <a:gd name="connsiteX0" fmla="*/ 0 w 2681703"/>
              <a:gd name="connsiteY0" fmla="*/ 6142224 h 6142224"/>
              <a:gd name="connsiteX1" fmla="*/ 2665433 w 2681703"/>
              <a:gd name="connsiteY1" fmla="*/ 0 h 6142224"/>
              <a:gd name="connsiteX2" fmla="*/ 2681422 w 2681703"/>
              <a:gd name="connsiteY2" fmla="*/ 6141153 h 6142224"/>
              <a:gd name="connsiteX3" fmla="*/ 0 w 2681703"/>
              <a:gd name="connsiteY3" fmla="*/ 6142224 h 6142224"/>
              <a:gd name="connsiteX0" fmla="*/ 0 w 2667517"/>
              <a:gd name="connsiteY0" fmla="*/ 6136613 h 6141153"/>
              <a:gd name="connsiteX1" fmla="*/ 2651247 w 2667517"/>
              <a:gd name="connsiteY1" fmla="*/ 0 h 6141153"/>
              <a:gd name="connsiteX2" fmla="*/ 2667236 w 2667517"/>
              <a:gd name="connsiteY2" fmla="*/ 6141153 h 6141153"/>
              <a:gd name="connsiteX3" fmla="*/ 0 w 2667517"/>
              <a:gd name="connsiteY3" fmla="*/ 6136613 h 6141153"/>
              <a:gd name="connsiteX0" fmla="*/ 0 w 2681597"/>
              <a:gd name="connsiteY0" fmla="*/ 6136613 h 6136613"/>
              <a:gd name="connsiteX1" fmla="*/ 2651247 w 2681597"/>
              <a:gd name="connsiteY1" fmla="*/ 0 h 6136613"/>
              <a:gd name="connsiteX2" fmla="*/ 2681422 w 2681597"/>
              <a:gd name="connsiteY2" fmla="*/ 6135542 h 6136613"/>
              <a:gd name="connsiteX3" fmla="*/ 0 w 2681597"/>
              <a:gd name="connsiteY3" fmla="*/ 6136613 h 6136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1597" h="6136613">
                <a:moveTo>
                  <a:pt x="0" y="6136613"/>
                </a:moveTo>
                <a:lnTo>
                  <a:pt x="2651247" y="0"/>
                </a:lnTo>
                <a:cubicBezTo>
                  <a:pt x="2648259" y="2043760"/>
                  <a:pt x="2684410" y="4091782"/>
                  <a:pt x="2681422" y="6135542"/>
                </a:cubicBezTo>
                <a:lnTo>
                  <a:pt x="0" y="6136613"/>
                </a:lnTo>
                <a:close/>
              </a:path>
            </a:pathLst>
          </a:custGeom>
          <a:solidFill>
            <a:srgbClr val="CED8D9"/>
          </a:solidFill>
          <a:ln>
            <a:solidFill>
              <a:srgbClr val="CED8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F85F1-1A8C-F94B-9B18-96B6B1EFFDD4}" type="datetime3">
              <a:rPr lang="en-CA" smtClean="0"/>
              <a:t>13 July 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Open Source Geospatial Foundation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090C8-248D-E241-9376-D9F81765130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6171"/>
          <a:stretch/>
        </p:blipFill>
        <p:spPr>
          <a:xfrm>
            <a:off x="108878" y="6229661"/>
            <a:ext cx="583807" cy="56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38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3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30448"/>
            <a:ext cx="10515600" cy="4746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Miriam Libre" charset="0"/>
                <a:ea typeface="Miriam Libre" charset="0"/>
                <a:cs typeface="Miriam Libre" charset="0"/>
              </a:defRPr>
            </a:lvl1pPr>
          </a:lstStyle>
          <a:p>
            <a:fld id="{5F96CADE-F2BC-CA43-A867-179A38C2244E}" type="datetime3">
              <a:rPr lang="en-CA" smtClean="0"/>
              <a:t>13 July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Miriam Libre" charset="0"/>
                <a:ea typeface="Miriam Libre" charset="0"/>
                <a:cs typeface="Miriam Libre" charset="0"/>
              </a:defRPr>
            </a:lvl1pPr>
          </a:lstStyle>
          <a:p>
            <a:r>
              <a:rPr lang="en-US" smtClean="0"/>
              <a:t>Open Source Geospatial Foundation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riam Libre" charset="0"/>
                <a:ea typeface="Miriam Libre" charset="0"/>
                <a:cs typeface="Miriam Libre" charset="0"/>
              </a:defRPr>
            </a:lvl1pPr>
          </a:lstStyle>
          <a:p>
            <a:fld id="{CF7090C8-248D-E241-9376-D9F8176513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00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Miriam Libre" charset="0"/>
          <a:ea typeface="Miriam Libre" charset="0"/>
          <a:cs typeface="Miriam Libre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Miriam Libre" charset="0"/>
          <a:ea typeface="Miriam Libre" charset="0"/>
          <a:cs typeface="Miriam Libre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Miriam Libre" charset="0"/>
          <a:ea typeface="Miriam Libre" charset="0"/>
          <a:cs typeface="Miriam Libre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Miriam Libre" charset="0"/>
          <a:ea typeface="Miriam Libre" charset="0"/>
          <a:cs typeface="Miriam Libre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Miriam Libre" charset="0"/>
          <a:ea typeface="Miriam Libre" charset="0"/>
          <a:cs typeface="Miriam Libre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Miriam Libre" charset="0"/>
          <a:ea typeface="Miriam Libre" charset="0"/>
          <a:cs typeface="Miriam Libre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tiff"/><Relationship Id="rId12" Type="http://schemas.openxmlformats.org/officeDocument/2006/relationships/image" Target="../media/image13.tif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8" Type="http://schemas.openxmlformats.org/officeDocument/2006/relationships/image" Target="../media/image9.tiff"/><Relationship Id="rId9" Type="http://schemas.openxmlformats.org/officeDocument/2006/relationships/image" Target="../media/image10.tiff"/><Relationship Id="rId10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88" y="378919"/>
            <a:ext cx="4406341" cy="68580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-9380" y="0"/>
            <a:ext cx="12236226" cy="6862428"/>
            <a:chOff x="-9380" y="0"/>
            <a:chExt cx="12236226" cy="6862428"/>
          </a:xfrm>
        </p:grpSpPr>
        <p:sp>
          <p:nvSpPr>
            <p:cNvPr id="5" name="Rectangle 4"/>
            <p:cNvSpPr/>
            <p:nvPr/>
          </p:nvSpPr>
          <p:spPr>
            <a:xfrm>
              <a:off x="-4853" y="0"/>
              <a:ext cx="4781846" cy="6862427"/>
            </a:xfrm>
            <a:prstGeom prst="rect">
              <a:avLst/>
            </a:pr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2"/>
            <p:cNvSpPr/>
            <p:nvPr/>
          </p:nvSpPr>
          <p:spPr>
            <a:xfrm>
              <a:off x="-9380" y="2678"/>
              <a:ext cx="12226066" cy="6859749"/>
            </a:xfrm>
            <a:custGeom>
              <a:avLst/>
              <a:gdLst>
                <a:gd name="connsiteX0" fmla="*/ 0 w 12226846"/>
                <a:gd name="connsiteY0" fmla="*/ 0 h 6851411"/>
                <a:gd name="connsiteX1" fmla="*/ 12226846 w 12226846"/>
                <a:gd name="connsiteY1" fmla="*/ 0 h 6851411"/>
                <a:gd name="connsiteX2" fmla="*/ 12226846 w 12226846"/>
                <a:gd name="connsiteY2" fmla="*/ 6851411 h 6851411"/>
                <a:gd name="connsiteX3" fmla="*/ 0 w 12226846"/>
                <a:gd name="connsiteY3" fmla="*/ 6851411 h 6851411"/>
                <a:gd name="connsiteX4" fmla="*/ 0 w 12226846"/>
                <a:gd name="connsiteY4" fmla="*/ 0 h 6851411"/>
                <a:gd name="connsiteX0" fmla="*/ 0 w 12226846"/>
                <a:gd name="connsiteY0" fmla="*/ 0 h 6851411"/>
                <a:gd name="connsiteX1" fmla="*/ 12226846 w 12226846"/>
                <a:gd name="connsiteY1" fmla="*/ 0 h 6851411"/>
                <a:gd name="connsiteX2" fmla="*/ 12226846 w 12226846"/>
                <a:gd name="connsiteY2" fmla="*/ 6851411 h 6851411"/>
                <a:gd name="connsiteX3" fmla="*/ 3767769 w 12226846"/>
                <a:gd name="connsiteY3" fmla="*/ 6599104 h 6851411"/>
                <a:gd name="connsiteX4" fmla="*/ 0 w 12226846"/>
                <a:gd name="connsiteY4" fmla="*/ 6851411 h 6851411"/>
                <a:gd name="connsiteX5" fmla="*/ 0 w 12226846"/>
                <a:gd name="connsiteY5" fmla="*/ 0 h 6851411"/>
                <a:gd name="connsiteX0" fmla="*/ 0 w 12226846"/>
                <a:gd name="connsiteY0" fmla="*/ 0 h 6852492"/>
                <a:gd name="connsiteX1" fmla="*/ 12226846 w 12226846"/>
                <a:gd name="connsiteY1" fmla="*/ 0 h 6852492"/>
                <a:gd name="connsiteX2" fmla="*/ 12226846 w 12226846"/>
                <a:gd name="connsiteY2" fmla="*/ 6851411 h 6852492"/>
                <a:gd name="connsiteX3" fmla="*/ 4340646 w 12226846"/>
                <a:gd name="connsiteY3" fmla="*/ 6852492 h 6852492"/>
                <a:gd name="connsiteX4" fmla="*/ 0 w 12226846"/>
                <a:gd name="connsiteY4" fmla="*/ 6851411 h 6852492"/>
                <a:gd name="connsiteX5" fmla="*/ 0 w 12226846"/>
                <a:gd name="connsiteY5" fmla="*/ 0 h 6852492"/>
                <a:gd name="connsiteX0" fmla="*/ 0 w 12226846"/>
                <a:gd name="connsiteY0" fmla="*/ 0 h 6852492"/>
                <a:gd name="connsiteX1" fmla="*/ 12226846 w 12226846"/>
                <a:gd name="connsiteY1" fmla="*/ 0 h 6852492"/>
                <a:gd name="connsiteX2" fmla="*/ 12226846 w 12226846"/>
                <a:gd name="connsiteY2" fmla="*/ 6851411 h 6852492"/>
                <a:gd name="connsiteX3" fmla="*/ 4340646 w 12226846"/>
                <a:gd name="connsiteY3" fmla="*/ 6852492 h 6852492"/>
                <a:gd name="connsiteX4" fmla="*/ 66102 w 12226846"/>
                <a:gd name="connsiteY4" fmla="*/ 715016 h 6852492"/>
                <a:gd name="connsiteX5" fmla="*/ 0 w 12226846"/>
                <a:gd name="connsiteY5" fmla="*/ 0 h 6852492"/>
                <a:gd name="connsiteX0" fmla="*/ 0 w 12226846"/>
                <a:gd name="connsiteY0" fmla="*/ 0 h 6852492"/>
                <a:gd name="connsiteX1" fmla="*/ 12226846 w 12226846"/>
                <a:gd name="connsiteY1" fmla="*/ 0 h 6852492"/>
                <a:gd name="connsiteX2" fmla="*/ 12226846 w 12226846"/>
                <a:gd name="connsiteY2" fmla="*/ 6851411 h 6852492"/>
                <a:gd name="connsiteX3" fmla="*/ 9816029 w 12226846"/>
                <a:gd name="connsiteY3" fmla="*/ 6852492 h 6852492"/>
                <a:gd name="connsiteX4" fmla="*/ 66102 w 12226846"/>
                <a:gd name="connsiteY4" fmla="*/ 715016 h 6852492"/>
                <a:gd name="connsiteX5" fmla="*/ 0 w 12226846"/>
                <a:gd name="connsiteY5" fmla="*/ 0 h 6852492"/>
                <a:gd name="connsiteX0" fmla="*/ 0 w 12226846"/>
                <a:gd name="connsiteY0" fmla="*/ 0 h 6852492"/>
                <a:gd name="connsiteX1" fmla="*/ 12226846 w 12226846"/>
                <a:gd name="connsiteY1" fmla="*/ 0 h 6852492"/>
                <a:gd name="connsiteX2" fmla="*/ 11037025 w 12226846"/>
                <a:gd name="connsiteY2" fmla="*/ 6851411 h 6852492"/>
                <a:gd name="connsiteX3" fmla="*/ 9816029 w 12226846"/>
                <a:gd name="connsiteY3" fmla="*/ 6852492 h 6852492"/>
                <a:gd name="connsiteX4" fmla="*/ 66102 w 12226846"/>
                <a:gd name="connsiteY4" fmla="*/ 715016 h 6852492"/>
                <a:gd name="connsiteX5" fmla="*/ 0 w 12226846"/>
                <a:gd name="connsiteY5" fmla="*/ 0 h 6852492"/>
                <a:gd name="connsiteX0" fmla="*/ 0 w 12226846"/>
                <a:gd name="connsiteY0" fmla="*/ 0 h 6852492"/>
                <a:gd name="connsiteX1" fmla="*/ 12226846 w 12226846"/>
                <a:gd name="connsiteY1" fmla="*/ 0 h 6852492"/>
                <a:gd name="connsiteX2" fmla="*/ 11037025 w 12226846"/>
                <a:gd name="connsiteY2" fmla="*/ 6851411 h 6852492"/>
                <a:gd name="connsiteX3" fmla="*/ 9816029 w 12226846"/>
                <a:gd name="connsiteY3" fmla="*/ 6852492 h 6852492"/>
                <a:gd name="connsiteX4" fmla="*/ 787 w 12226846"/>
                <a:gd name="connsiteY4" fmla="*/ 722273 h 6852492"/>
                <a:gd name="connsiteX5" fmla="*/ 0 w 12226846"/>
                <a:gd name="connsiteY5" fmla="*/ 0 h 6852492"/>
                <a:gd name="connsiteX0" fmla="*/ 115328 w 12226060"/>
                <a:gd name="connsiteY0" fmla="*/ 58057 h 6852492"/>
                <a:gd name="connsiteX1" fmla="*/ 12226060 w 12226060"/>
                <a:gd name="connsiteY1" fmla="*/ 0 h 6852492"/>
                <a:gd name="connsiteX2" fmla="*/ 11036239 w 12226060"/>
                <a:gd name="connsiteY2" fmla="*/ 6851411 h 6852492"/>
                <a:gd name="connsiteX3" fmla="*/ 9815243 w 12226060"/>
                <a:gd name="connsiteY3" fmla="*/ 6852492 h 6852492"/>
                <a:gd name="connsiteX4" fmla="*/ 1 w 12226060"/>
                <a:gd name="connsiteY4" fmla="*/ 722273 h 6852492"/>
                <a:gd name="connsiteX5" fmla="*/ 115328 w 12226060"/>
                <a:gd name="connsiteY5" fmla="*/ 58057 h 6852492"/>
                <a:gd name="connsiteX0" fmla="*/ 6477 w 12226066"/>
                <a:gd name="connsiteY0" fmla="*/ 0 h 6859749"/>
                <a:gd name="connsiteX1" fmla="*/ 12226066 w 12226066"/>
                <a:gd name="connsiteY1" fmla="*/ 7257 h 6859749"/>
                <a:gd name="connsiteX2" fmla="*/ 11036245 w 12226066"/>
                <a:gd name="connsiteY2" fmla="*/ 6858668 h 6859749"/>
                <a:gd name="connsiteX3" fmla="*/ 9815249 w 12226066"/>
                <a:gd name="connsiteY3" fmla="*/ 6859749 h 6859749"/>
                <a:gd name="connsiteX4" fmla="*/ 7 w 12226066"/>
                <a:gd name="connsiteY4" fmla="*/ 729530 h 6859749"/>
                <a:gd name="connsiteX5" fmla="*/ 6477 w 12226066"/>
                <a:gd name="connsiteY5" fmla="*/ 0 h 685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26066" h="6859749">
                  <a:moveTo>
                    <a:pt x="6477" y="0"/>
                  </a:moveTo>
                  <a:lnTo>
                    <a:pt x="12226066" y="7257"/>
                  </a:lnTo>
                  <a:lnTo>
                    <a:pt x="11036245" y="6858668"/>
                  </a:lnTo>
                  <a:lnTo>
                    <a:pt x="9815249" y="6859749"/>
                  </a:lnTo>
                  <a:lnTo>
                    <a:pt x="7" y="729530"/>
                  </a:lnTo>
                  <a:cubicBezTo>
                    <a:pt x="-255" y="488772"/>
                    <a:pt x="6739" y="240758"/>
                    <a:pt x="647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Triangle 1"/>
            <p:cNvSpPr/>
            <p:nvPr/>
          </p:nvSpPr>
          <p:spPr>
            <a:xfrm>
              <a:off x="15188" y="753410"/>
              <a:ext cx="9787247" cy="6109018"/>
            </a:xfrm>
            <a:custGeom>
              <a:avLst/>
              <a:gdLst>
                <a:gd name="connsiteX0" fmla="*/ 0 w 2493818"/>
                <a:gd name="connsiteY0" fmla="*/ 2233704 h 2233704"/>
                <a:gd name="connsiteX1" fmla="*/ 0 w 2493818"/>
                <a:gd name="connsiteY1" fmla="*/ 0 h 2233704"/>
                <a:gd name="connsiteX2" fmla="*/ 2493818 w 2493818"/>
                <a:gd name="connsiteY2" fmla="*/ 2233704 h 2233704"/>
                <a:gd name="connsiteX3" fmla="*/ 0 w 2493818"/>
                <a:gd name="connsiteY3" fmla="*/ 2233704 h 2233704"/>
                <a:gd name="connsiteX0" fmla="*/ 1520041 w 2493818"/>
                <a:gd name="connsiteY0" fmla="*/ 3623117 h 3623117"/>
                <a:gd name="connsiteX1" fmla="*/ 0 w 2493818"/>
                <a:gd name="connsiteY1" fmla="*/ 0 h 3623117"/>
                <a:gd name="connsiteX2" fmla="*/ 2493818 w 2493818"/>
                <a:gd name="connsiteY2" fmla="*/ 2233704 h 3623117"/>
                <a:gd name="connsiteX3" fmla="*/ 1520041 w 2493818"/>
                <a:gd name="connsiteY3" fmla="*/ 3623117 h 3623117"/>
                <a:gd name="connsiteX0" fmla="*/ 1520041 w 6947065"/>
                <a:gd name="connsiteY0" fmla="*/ 3623117 h 3634992"/>
                <a:gd name="connsiteX1" fmla="*/ 0 w 6947065"/>
                <a:gd name="connsiteY1" fmla="*/ 0 h 3634992"/>
                <a:gd name="connsiteX2" fmla="*/ 6947065 w 6947065"/>
                <a:gd name="connsiteY2" fmla="*/ 3634992 h 3634992"/>
                <a:gd name="connsiteX3" fmla="*/ 1520041 w 6947065"/>
                <a:gd name="connsiteY3" fmla="*/ 3623117 h 3634992"/>
                <a:gd name="connsiteX0" fmla="*/ 4381994 w 9809018"/>
                <a:gd name="connsiteY0" fmla="*/ 6140686 h 6152561"/>
                <a:gd name="connsiteX1" fmla="*/ 0 w 9809018"/>
                <a:gd name="connsiteY1" fmla="*/ 0 h 6152561"/>
                <a:gd name="connsiteX2" fmla="*/ 9809018 w 9809018"/>
                <a:gd name="connsiteY2" fmla="*/ 6152561 h 6152561"/>
                <a:gd name="connsiteX3" fmla="*/ 4381994 w 9809018"/>
                <a:gd name="connsiteY3" fmla="*/ 6140686 h 6152561"/>
                <a:gd name="connsiteX0" fmla="*/ 4403766 w 9830790"/>
                <a:gd name="connsiteY0" fmla="*/ 5879429 h 5891304"/>
                <a:gd name="connsiteX1" fmla="*/ 0 w 9830790"/>
                <a:gd name="connsiteY1" fmla="*/ 0 h 5891304"/>
                <a:gd name="connsiteX2" fmla="*/ 9830790 w 9830790"/>
                <a:gd name="connsiteY2" fmla="*/ 5891304 h 5891304"/>
                <a:gd name="connsiteX3" fmla="*/ 4403766 w 9830790"/>
                <a:gd name="connsiteY3" fmla="*/ 5879429 h 5891304"/>
                <a:gd name="connsiteX0" fmla="*/ 4360223 w 9787247"/>
                <a:gd name="connsiteY0" fmla="*/ 6097143 h 6109018"/>
                <a:gd name="connsiteX1" fmla="*/ 0 w 9787247"/>
                <a:gd name="connsiteY1" fmla="*/ 0 h 6109018"/>
                <a:gd name="connsiteX2" fmla="*/ 9787247 w 9787247"/>
                <a:gd name="connsiteY2" fmla="*/ 6109018 h 6109018"/>
                <a:gd name="connsiteX3" fmla="*/ 4360223 w 9787247"/>
                <a:gd name="connsiteY3" fmla="*/ 6097143 h 6109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7247" h="6109018">
                  <a:moveTo>
                    <a:pt x="4360223" y="6097143"/>
                  </a:moveTo>
                  <a:lnTo>
                    <a:pt x="0" y="0"/>
                  </a:lnTo>
                  <a:lnTo>
                    <a:pt x="9787247" y="6109018"/>
                  </a:lnTo>
                  <a:lnTo>
                    <a:pt x="4360223" y="6097143"/>
                  </a:lnTo>
                  <a:close/>
                </a:path>
              </a:pathLst>
            </a:custGeom>
            <a:solidFill>
              <a:srgbClr val="4AB25D"/>
            </a:solidFill>
            <a:ln>
              <a:solidFill>
                <a:srgbClr val="4AB2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Triangle 1"/>
            <p:cNvSpPr/>
            <p:nvPr/>
          </p:nvSpPr>
          <p:spPr>
            <a:xfrm>
              <a:off x="11042961" y="2305"/>
              <a:ext cx="1183885" cy="6849106"/>
            </a:xfrm>
            <a:custGeom>
              <a:avLst/>
              <a:gdLst>
                <a:gd name="connsiteX0" fmla="*/ 0 w 2493818"/>
                <a:gd name="connsiteY0" fmla="*/ 2233704 h 2233704"/>
                <a:gd name="connsiteX1" fmla="*/ 0 w 2493818"/>
                <a:gd name="connsiteY1" fmla="*/ 0 h 2233704"/>
                <a:gd name="connsiteX2" fmla="*/ 2493818 w 2493818"/>
                <a:gd name="connsiteY2" fmla="*/ 2233704 h 2233704"/>
                <a:gd name="connsiteX3" fmla="*/ 0 w 2493818"/>
                <a:gd name="connsiteY3" fmla="*/ 2233704 h 2233704"/>
                <a:gd name="connsiteX0" fmla="*/ 1520041 w 2493818"/>
                <a:gd name="connsiteY0" fmla="*/ 3623117 h 3623117"/>
                <a:gd name="connsiteX1" fmla="*/ 0 w 2493818"/>
                <a:gd name="connsiteY1" fmla="*/ 0 h 3623117"/>
                <a:gd name="connsiteX2" fmla="*/ 2493818 w 2493818"/>
                <a:gd name="connsiteY2" fmla="*/ 2233704 h 3623117"/>
                <a:gd name="connsiteX3" fmla="*/ 1520041 w 2493818"/>
                <a:gd name="connsiteY3" fmla="*/ 3623117 h 3623117"/>
                <a:gd name="connsiteX0" fmla="*/ 1520041 w 6947065"/>
                <a:gd name="connsiteY0" fmla="*/ 3623117 h 3634992"/>
                <a:gd name="connsiteX1" fmla="*/ 0 w 6947065"/>
                <a:gd name="connsiteY1" fmla="*/ 0 h 3634992"/>
                <a:gd name="connsiteX2" fmla="*/ 6947065 w 6947065"/>
                <a:gd name="connsiteY2" fmla="*/ 3634992 h 3634992"/>
                <a:gd name="connsiteX3" fmla="*/ 1520041 w 6947065"/>
                <a:gd name="connsiteY3" fmla="*/ 3623117 h 3634992"/>
                <a:gd name="connsiteX0" fmla="*/ 4381994 w 9809018"/>
                <a:gd name="connsiteY0" fmla="*/ 6140686 h 6152561"/>
                <a:gd name="connsiteX1" fmla="*/ 0 w 9809018"/>
                <a:gd name="connsiteY1" fmla="*/ 0 h 6152561"/>
                <a:gd name="connsiteX2" fmla="*/ 9809018 w 9809018"/>
                <a:gd name="connsiteY2" fmla="*/ 6152561 h 6152561"/>
                <a:gd name="connsiteX3" fmla="*/ 4381994 w 9809018"/>
                <a:gd name="connsiteY3" fmla="*/ 6140686 h 6152561"/>
                <a:gd name="connsiteX0" fmla="*/ 0 w 5462887"/>
                <a:gd name="connsiteY0" fmla="*/ 6374765 h 6386640"/>
                <a:gd name="connsiteX1" fmla="*/ 5462887 w 5462887"/>
                <a:gd name="connsiteY1" fmla="*/ 0 h 6386640"/>
                <a:gd name="connsiteX2" fmla="*/ 5427024 w 5462887"/>
                <a:gd name="connsiteY2" fmla="*/ 6386640 h 6386640"/>
                <a:gd name="connsiteX3" fmla="*/ 0 w 5462887"/>
                <a:gd name="connsiteY3" fmla="*/ 6374765 h 6386640"/>
                <a:gd name="connsiteX0" fmla="*/ 0 w 6942310"/>
                <a:gd name="connsiteY0" fmla="*/ 4874530 h 6386640"/>
                <a:gd name="connsiteX1" fmla="*/ 6942310 w 6942310"/>
                <a:gd name="connsiteY1" fmla="*/ 0 h 6386640"/>
                <a:gd name="connsiteX2" fmla="*/ 6906447 w 6942310"/>
                <a:gd name="connsiteY2" fmla="*/ 6386640 h 6386640"/>
                <a:gd name="connsiteX3" fmla="*/ 0 w 6942310"/>
                <a:gd name="connsiteY3" fmla="*/ 4874530 h 6386640"/>
                <a:gd name="connsiteX0" fmla="*/ 0 w 6942310"/>
                <a:gd name="connsiteY0" fmla="*/ 4874530 h 6131281"/>
                <a:gd name="connsiteX1" fmla="*/ 6942310 w 6942310"/>
                <a:gd name="connsiteY1" fmla="*/ 0 h 6131281"/>
                <a:gd name="connsiteX2" fmla="*/ 6933345 w 6942310"/>
                <a:gd name="connsiteY2" fmla="*/ 6131281 h 6131281"/>
                <a:gd name="connsiteX3" fmla="*/ 0 w 6942310"/>
                <a:gd name="connsiteY3" fmla="*/ 4874530 h 6131281"/>
                <a:gd name="connsiteX0" fmla="*/ 0 w 2665433"/>
                <a:gd name="connsiteY0" fmla="*/ 6161966 h 6161966"/>
                <a:gd name="connsiteX1" fmla="*/ 2665433 w 2665433"/>
                <a:gd name="connsiteY1" fmla="*/ 0 h 6161966"/>
                <a:gd name="connsiteX2" fmla="*/ 2656468 w 2665433"/>
                <a:gd name="connsiteY2" fmla="*/ 6131281 h 6161966"/>
                <a:gd name="connsiteX3" fmla="*/ 0 w 2665433"/>
                <a:gd name="connsiteY3" fmla="*/ 6161966 h 6161966"/>
                <a:gd name="connsiteX0" fmla="*/ 0 w 2681703"/>
                <a:gd name="connsiteY0" fmla="*/ 6161966 h 6161966"/>
                <a:gd name="connsiteX1" fmla="*/ 2665433 w 2681703"/>
                <a:gd name="connsiteY1" fmla="*/ 0 h 6161966"/>
                <a:gd name="connsiteX2" fmla="*/ 2681422 w 2681703"/>
                <a:gd name="connsiteY2" fmla="*/ 6141153 h 6161966"/>
                <a:gd name="connsiteX3" fmla="*/ 0 w 2681703"/>
                <a:gd name="connsiteY3" fmla="*/ 6161966 h 6161966"/>
                <a:gd name="connsiteX0" fmla="*/ 0 w 2681703"/>
                <a:gd name="connsiteY0" fmla="*/ 6142224 h 6142224"/>
                <a:gd name="connsiteX1" fmla="*/ 2665433 w 2681703"/>
                <a:gd name="connsiteY1" fmla="*/ 0 h 6142224"/>
                <a:gd name="connsiteX2" fmla="*/ 2681422 w 2681703"/>
                <a:gd name="connsiteY2" fmla="*/ 6141153 h 6142224"/>
                <a:gd name="connsiteX3" fmla="*/ 0 w 2681703"/>
                <a:gd name="connsiteY3" fmla="*/ 6142224 h 6142224"/>
                <a:gd name="connsiteX0" fmla="*/ 0 w 2667517"/>
                <a:gd name="connsiteY0" fmla="*/ 6136613 h 6141153"/>
                <a:gd name="connsiteX1" fmla="*/ 2651247 w 2667517"/>
                <a:gd name="connsiteY1" fmla="*/ 0 h 6141153"/>
                <a:gd name="connsiteX2" fmla="*/ 2667236 w 2667517"/>
                <a:gd name="connsiteY2" fmla="*/ 6141153 h 6141153"/>
                <a:gd name="connsiteX3" fmla="*/ 0 w 2667517"/>
                <a:gd name="connsiteY3" fmla="*/ 6136613 h 6141153"/>
                <a:gd name="connsiteX0" fmla="*/ 0 w 2681597"/>
                <a:gd name="connsiteY0" fmla="*/ 6136613 h 6136613"/>
                <a:gd name="connsiteX1" fmla="*/ 2651247 w 2681597"/>
                <a:gd name="connsiteY1" fmla="*/ 0 h 6136613"/>
                <a:gd name="connsiteX2" fmla="*/ 2681422 w 2681597"/>
                <a:gd name="connsiteY2" fmla="*/ 6135542 h 6136613"/>
                <a:gd name="connsiteX3" fmla="*/ 0 w 2681597"/>
                <a:gd name="connsiteY3" fmla="*/ 6136613 h 613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1597" h="6136613">
                  <a:moveTo>
                    <a:pt x="0" y="6136613"/>
                  </a:moveTo>
                  <a:lnTo>
                    <a:pt x="2651247" y="0"/>
                  </a:lnTo>
                  <a:cubicBezTo>
                    <a:pt x="2648259" y="2043760"/>
                    <a:pt x="2684410" y="4091782"/>
                    <a:pt x="2681422" y="6135542"/>
                  </a:cubicBezTo>
                  <a:lnTo>
                    <a:pt x="0" y="6136613"/>
                  </a:lnTo>
                  <a:close/>
                </a:path>
              </a:pathLst>
            </a:custGeom>
            <a:solidFill>
              <a:srgbClr val="093A42"/>
            </a:solidFill>
            <a:ln>
              <a:solidFill>
                <a:srgbClr val="093A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7413" y="449184"/>
            <a:ext cx="3499381" cy="11465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13692" y="664694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49B25D"/>
                </a:solidFill>
                <a:latin typeface="Miriam Libre" charset="0"/>
                <a:ea typeface="Miriam Libre" charset="0"/>
                <a:cs typeface="Miriam Libre" charset="0"/>
              </a:rPr>
              <a:t>www.osgeo.org</a:t>
            </a:r>
            <a:endParaRPr lang="en-US" b="1" dirty="0">
              <a:solidFill>
                <a:srgbClr val="49B25D"/>
              </a:solidFill>
              <a:latin typeface="Miriam Libre" charset="0"/>
              <a:ea typeface="Miriam Libre" charset="0"/>
              <a:cs typeface="Miriam Libre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50479" y="1771194"/>
            <a:ext cx="70894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Miriam Libre" charset="0"/>
                <a:ea typeface="Miriam Libre" charset="0"/>
                <a:cs typeface="Miriam Libre" charset="0"/>
              </a:rPr>
              <a:t>The </a:t>
            </a:r>
            <a:r>
              <a:rPr lang="en-US" sz="4400" b="1" dirty="0" smtClean="0">
                <a:solidFill>
                  <a:srgbClr val="093B42"/>
                </a:solidFill>
                <a:latin typeface="Miriam Libre" charset="0"/>
                <a:ea typeface="Miriam Libre" charset="0"/>
                <a:cs typeface="Miriam Libre" charset="0"/>
              </a:rPr>
              <a:t>Open</a:t>
            </a:r>
            <a:r>
              <a:rPr lang="en-US" sz="4400" b="1" dirty="0" smtClean="0">
                <a:latin typeface="Miriam Libre" charset="0"/>
                <a:ea typeface="Miriam Libre" charset="0"/>
                <a:cs typeface="Miriam Libre" charset="0"/>
              </a:rPr>
              <a:t> Source</a:t>
            </a:r>
          </a:p>
          <a:p>
            <a:r>
              <a:rPr lang="en-US" sz="4400" b="1" dirty="0" smtClean="0">
                <a:latin typeface="Miriam Libre" charset="0"/>
                <a:ea typeface="Miriam Libre" charset="0"/>
                <a:cs typeface="Miriam Libre" charset="0"/>
              </a:rPr>
              <a:t>Geospatial Foundation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87153" y="3228945"/>
            <a:ext cx="6452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solidFill>
                  <a:srgbClr val="49B25D"/>
                </a:solidFill>
                <a:latin typeface="Miriam Libre" charset="0"/>
                <a:ea typeface="Miriam Libre" charset="0"/>
                <a:cs typeface="Miriam Libre" charset="0"/>
              </a:rPr>
              <a:t>Empower everyone with open source geospatial</a:t>
            </a:r>
          </a:p>
        </p:txBody>
      </p:sp>
    </p:spTree>
    <p:extLst>
      <p:ext uri="{BB962C8B-B14F-4D97-AF65-F5344CB8AC3E}">
        <p14:creationId xmlns:p14="http://schemas.microsoft.com/office/powerpoint/2010/main" val="204483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pPr algn="l">
              <a:lnSpc>
                <a:spcPct val="150000"/>
              </a:lnSpc>
            </a:pPr>
            <a:r>
              <a:rPr lang="en-US" sz="3200" dirty="0" smtClean="0">
                <a:solidFill>
                  <a:srgbClr val="093B42"/>
                </a:solidFill>
              </a:rPr>
              <a:t>Empower everyone with open source geospatial</a:t>
            </a:r>
            <a:r>
              <a:rPr lang="en-US" sz="3200" b="1" dirty="0">
                <a:solidFill>
                  <a:srgbClr val="093B42"/>
                </a:solidFill>
                <a:latin typeface="Miriam Libre" charset="0"/>
                <a:ea typeface="Miriam Libre" charset="0"/>
                <a:cs typeface="Miriam Libre" charset="0"/>
              </a:rPr>
              <a:t/>
            </a:r>
            <a:br>
              <a:rPr lang="en-US" sz="3200" b="1" dirty="0">
                <a:solidFill>
                  <a:srgbClr val="093B42"/>
                </a:solidFill>
                <a:latin typeface="Miriam Libre" charset="0"/>
                <a:ea typeface="Miriam Libre" charset="0"/>
                <a:cs typeface="Miriam Libre" charset="0"/>
              </a:rPr>
            </a:br>
            <a:endParaRPr lang="en-US" sz="3200" b="1" dirty="0">
              <a:solidFill>
                <a:srgbClr val="093B42"/>
              </a:solidFill>
              <a:latin typeface="Miriam Libre" charset="0"/>
              <a:ea typeface="Miriam Libre" charset="0"/>
              <a:cs typeface="Miriam Libre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OSGeo</a:t>
            </a:r>
            <a:r>
              <a:rPr lang="en-US" dirty="0"/>
              <a:t> </a:t>
            </a:r>
            <a:r>
              <a:rPr lang="en-US" dirty="0" smtClean="0"/>
              <a:t>is a not-for-profit software foundation</a:t>
            </a:r>
          </a:p>
          <a:p>
            <a:pPr lvl="1"/>
            <a:r>
              <a:rPr lang="en-US" dirty="0" smtClean="0"/>
              <a:t>Provides projects financial</a:t>
            </a:r>
            <a:r>
              <a:rPr lang="en-US" dirty="0"/>
              <a:t>, organizational and legal </a:t>
            </a:r>
            <a:r>
              <a:rPr lang="en-US" dirty="0" smtClean="0"/>
              <a:t>support</a:t>
            </a:r>
          </a:p>
          <a:p>
            <a:r>
              <a:rPr lang="en-US" dirty="0" smtClean="0"/>
              <a:t>Outreach </a:t>
            </a:r>
            <a:r>
              <a:rPr lang="en-US" dirty="0"/>
              <a:t>and </a:t>
            </a:r>
            <a:r>
              <a:rPr lang="en-US" dirty="0" smtClean="0"/>
              <a:t>advocacy</a:t>
            </a:r>
          </a:p>
          <a:p>
            <a:pPr lvl="1"/>
            <a:r>
              <a:rPr lang="en-US" dirty="0" smtClean="0"/>
              <a:t>Promoting </a:t>
            </a:r>
            <a:r>
              <a:rPr lang="en-US" dirty="0"/>
              <a:t>global adoption of open source geospatial </a:t>
            </a:r>
            <a:r>
              <a:rPr lang="en-US" dirty="0" smtClean="0"/>
              <a:t>technology</a:t>
            </a:r>
          </a:p>
          <a:p>
            <a:pPr lvl="1"/>
            <a:r>
              <a:rPr lang="en-US" dirty="0" smtClean="0"/>
              <a:t>Partnerships on open </a:t>
            </a:r>
            <a:r>
              <a:rPr lang="en-US" dirty="0"/>
              <a:t>approach </a:t>
            </a:r>
            <a:r>
              <a:rPr lang="en-US" dirty="0" smtClean="0"/>
              <a:t>to </a:t>
            </a:r>
            <a:r>
              <a:rPr lang="en-US" dirty="0"/>
              <a:t>standards, data and education</a:t>
            </a:r>
            <a:r>
              <a:rPr lang="en-US" dirty="0" smtClean="0"/>
              <a:t>.</a:t>
            </a:r>
          </a:p>
          <a:p>
            <a:r>
              <a:rPr lang="en-US" dirty="0" err="1"/>
              <a:t>OSGeo</a:t>
            </a:r>
            <a:r>
              <a:rPr lang="en-US" dirty="0"/>
              <a:t> is a volunteer driven</a:t>
            </a:r>
          </a:p>
          <a:p>
            <a:pPr lvl="1"/>
            <a:r>
              <a:rPr lang="en-US" dirty="0" smtClean="0"/>
              <a:t>Passionate membership </a:t>
            </a:r>
            <a:r>
              <a:rPr lang="en-US" dirty="0"/>
              <a:t>of individuals from around the </a:t>
            </a:r>
            <a:r>
              <a:rPr lang="en-US" dirty="0" smtClean="0"/>
              <a:t>world.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57959-B228-D549-BED6-27B8DEDA0E7F}" type="datetime3">
              <a:rPr lang="en-CA" smtClean="0"/>
              <a:t>13 July 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Open Source Geospatial Foundation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090C8-248D-E241-9376-D9F8176513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88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3200" b="1" dirty="0" smtClean="0">
                <a:solidFill>
                  <a:srgbClr val="093B42"/>
                </a:solidFill>
                <a:latin typeface="Miriam Libre" charset="0"/>
                <a:ea typeface="Miriam Libre" charset="0"/>
                <a:cs typeface="Miriam Libre" charset="0"/>
              </a:rPr>
              <a:t>Open Geospatial</a:t>
            </a:r>
            <a:endParaRPr lang="en-US" sz="3200" b="1" dirty="0">
              <a:solidFill>
                <a:srgbClr val="093B42"/>
              </a:solidFill>
              <a:latin typeface="Miriam Libre" charset="0"/>
              <a:ea typeface="Miriam Libre" charset="0"/>
              <a:cs typeface="Miriam Libre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Working with our partners:</a:t>
            </a:r>
          </a:p>
          <a:p>
            <a:pPr lvl="1"/>
            <a:r>
              <a:rPr lang="en-US" b="1" dirty="0" smtClean="0"/>
              <a:t>Open </a:t>
            </a:r>
            <a:r>
              <a:rPr lang="en-US" b="1" dirty="0"/>
              <a:t>Source</a:t>
            </a:r>
            <a:r>
              <a:rPr lang="en-US" b="1" dirty="0" smtClean="0"/>
              <a:t>:</a:t>
            </a:r>
            <a:r>
              <a:rPr lang="en-US" dirty="0" smtClean="0"/>
              <a:t> a collaborative approach to software development.</a:t>
            </a:r>
          </a:p>
          <a:p>
            <a:pPr lvl="1"/>
            <a:r>
              <a:rPr lang="en-US" b="1" dirty="0" smtClean="0"/>
              <a:t>Open Data:</a:t>
            </a:r>
            <a:r>
              <a:rPr lang="en-US" dirty="0" smtClean="0"/>
              <a:t> freely available information to use as you wish</a:t>
            </a:r>
          </a:p>
          <a:p>
            <a:pPr lvl="1"/>
            <a:r>
              <a:rPr lang="en-US" b="1" dirty="0" smtClean="0"/>
              <a:t>Open Standards:</a:t>
            </a:r>
            <a:r>
              <a:rPr lang="en-US" dirty="0" smtClean="0"/>
              <a:t> avoid lock-in with interoperable software</a:t>
            </a:r>
          </a:p>
          <a:p>
            <a:pPr lvl="1"/>
            <a:r>
              <a:rPr lang="en-US" b="1" dirty="0" smtClean="0"/>
              <a:t>Open </a:t>
            </a:r>
            <a:r>
              <a:rPr lang="en-US" b="1" dirty="0"/>
              <a:t>Education:</a:t>
            </a:r>
            <a:r>
              <a:rPr lang="en-US" dirty="0"/>
              <a:t> </a:t>
            </a:r>
            <a:r>
              <a:rPr lang="en-US" dirty="0" smtClean="0"/>
              <a:t>Removing </a:t>
            </a:r>
            <a:r>
              <a:rPr lang="en-US" dirty="0"/>
              <a:t>the barriers to </a:t>
            </a:r>
            <a:r>
              <a:rPr lang="en-US" dirty="0" smtClean="0"/>
              <a:t>learning and teaching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EAB36-A69A-2043-98BA-FEBAA4F76DDF}" type="datetime3">
              <a:rPr lang="en-CA" smtClean="0"/>
              <a:t>13 July 2017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Open Source Geospatial Foundation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090C8-248D-E241-9376-D9F8176513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1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Foundation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We are responsible for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upporting </a:t>
            </a:r>
            <a:r>
              <a:rPr lang="en-US" dirty="0"/>
              <a:t>our great collection of </a:t>
            </a:r>
            <a:r>
              <a:rPr lang="en-US" dirty="0" smtClean="0"/>
              <a:t>projects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ostering </a:t>
            </a:r>
            <a:r>
              <a:rPr lang="en-US" dirty="0"/>
              <a:t>new talent and innovation.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OSGeo</a:t>
            </a:r>
            <a:r>
              <a:rPr lang="en-US" dirty="0" smtClean="0"/>
              <a:t> supports projects</a:t>
            </a:r>
          </a:p>
          <a:p>
            <a:pPr lvl="1"/>
            <a:r>
              <a:rPr lang="en-US" dirty="0" smtClean="0"/>
              <a:t>Technically with community of their peers</a:t>
            </a:r>
            <a:endParaRPr lang="en-US" dirty="0"/>
          </a:p>
          <a:p>
            <a:pPr lvl="1"/>
            <a:r>
              <a:rPr lang="en-US" dirty="0" smtClean="0"/>
              <a:t>Socially with community building and outreach</a:t>
            </a:r>
          </a:p>
          <a:p>
            <a:pPr lvl="1"/>
            <a:r>
              <a:rPr lang="en-US" dirty="0" smtClean="0"/>
              <a:t>Professionally ensuring each project is governed in a fair and sustainable manner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1F875-14D7-374E-A88D-CFDC7EF10727}" type="datetime3">
              <a:rPr lang="en-CA" smtClean="0"/>
              <a:t>13 July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Open Source Geospatial Foundation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090C8-248D-E241-9376-D9F8176513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84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OSGeo</a:t>
            </a:r>
            <a:r>
              <a:rPr lang="en-US" dirty="0" smtClean="0"/>
              <a:t> Community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Community projects are asked to: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Technical - </a:t>
            </a:r>
            <a:r>
              <a:rPr lang="en-US" dirty="0" smtClean="0"/>
              <a:t>be Geospatial!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Social </a:t>
            </a:r>
            <a:r>
              <a:rPr lang="mr-IN" dirty="0" smtClean="0"/>
              <a:t>–</a:t>
            </a:r>
            <a:r>
              <a:rPr lang="en-US" dirty="0" smtClean="0"/>
              <a:t> use an open source license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Fair </a:t>
            </a:r>
            <a:r>
              <a:rPr lang="mr-IN" dirty="0" smtClean="0"/>
              <a:t>–</a:t>
            </a:r>
            <a:r>
              <a:rPr lang="en-US" dirty="0" smtClean="0"/>
              <a:t> be open to participation describing how volunteers can “commit” to the project.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r>
              <a:rPr lang="en-US" dirty="0" smtClean="0"/>
              <a:t>Community projects are often smaller, exploring new ideas or just building their community.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126" y="2547902"/>
            <a:ext cx="1196324" cy="122244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C89E-766C-8E45-9DE2-C50C77B23DE4}" type="datetime3">
              <a:rPr lang="en-CA" smtClean="0"/>
              <a:t>13 July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Open Source Geospatial Foundation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090C8-248D-E241-9376-D9F81765130D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12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341340"/>
              </p:ext>
            </p:extLst>
          </p:nvPr>
        </p:nvGraphicFramePr>
        <p:xfrm>
          <a:off x="5183188" y="457200"/>
          <a:ext cx="6172200" cy="5403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13596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OSGeo</a:t>
            </a:r>
            <a:r>
              <a:rPr lang="en-US" dirty="0" smtClean="0"/>
              <a:t> Projects</a:t>
            </a:r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/>
          </p:nvPr>
        </p:nvGraphicFramePr>
        <p:xfrm>
          <a:off x="5183188" y="457200"/>
          <a:ext cx="6172200" cy="5403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 smtClean="0"/>
              <a:t>OSGeo</a:t>
            </a:r>
            <a:r>
              <a:rPr lang="en-US" dirty="0" smtClean="0"/>
              <a:t> projects have demonstrated: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Technical </a:t>
            </a:r>
            <a:r>
              <a:rPr lang="en-US" dirty="0" smtClean="0"/>
              <a:t>improvements, user documentation, documenting their release process.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Social </a:t>
            </a:r>
            <a:r>
              <a:rPr lang="en-US" dirty="0" smtClean="0"/>
              <a:t>growth showing collaboration with users, an open community with clear transparent communication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Fair </a:t>
            </a:r>
            <a:r>
              <a:rPr lang="en-US" dirty="0" smtClean="0"/>
              <a:t>governance clearly documenting how contributors can take part with leadership drawn from a number of organizations for sustainability</a:t>
            </a:r>
            <a:endParaRPr lang="en-US" b="1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1126" y="2547902"/>
            <a:ext cx="1196324" cy="122244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8FCB1-E5C7-234C-85F5-D0FB3DCD4E59}" type="datetime3">
              <a:rPr lang="en-CA" smtClean="0"/>
              <a:t>13 July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Open Source Geospatial Foundation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090C8-248D-E241-9376-D9F8176513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89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Supported by sponsors world wide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7E4E2-9297-9C4E-81BD-44696844E696}" type="datetime3">
              <a:rPr lang="en-CA" smtClean="0"/>
              <a:t>13 July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Open Source Geospatial Foundation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090C8-248D-E241-9376-D9F81765130D}" type="slidenum">
              <a:rPr lang="en-US" smtClean="0"/>
              <a:t>7</a:t>
            </a:fld>
            <a:endParaRPr lang="en-US"/>
          </a:p>
        </p:txBody>
      </p:sp>
      <p:pic>
        <p:nvPicPr>
          <p:cNvPr id="1030" name="Picture 6" descr="https://lh3.googleusercontent.com/Mbef74dUMZ40pF0jvKAA3QstRCnkAeGg88kxWM5lc6gjHblA0qO-Q0Vk9zZmIOQzKHoYMTyEinPjoi7loXS7yvtP4m_aNEarFYAJOhnXi6lIBk6CHM6Hb4FBofdOUwoelnDAxql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886" y="1584552"/>
            <a:ext cx="4447255" cy="95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6232" y="1552932"/>
            <a:ext cx="5294384" cy="10206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2248" y="3588310"/>
            <a:ext cx="2606108" cy="10163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1608" y="3262982"/>
            <a:ext cx="1736716" cy="6506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4855" y="3150899"/>
            <a:ext cx="2799433" cy="8748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1608" y="4407350"/>
            <a:ext cx="1955627" cy="59000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4855" y="4407350"/>
            <a:ext cx="2159939" cy="5348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5227" y="5819688"/>
            <a:ext cx="1331615" cy="29211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79542" y="5689569"/>
            <a:ext cx="1478747" cy="5523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0989" y="5663957"/>
            <a:ext cx="1382435" cy="60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64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380" y="-92597"/>
            <a:ext cx="11249631" cy="696759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-9380" y="2679"/>
            <a:ext cx="12226066" cy="6865392"/>
            <a:chOff x="-9380" y="2679"/>
            <a:chExt cx="12226066" cy="6865392"/>
          </a:xfrm>
        </p:grpSpPr>
        <p:sp>
          <p:nvSpPr>
            <p:cNvPr id="10" name="Rectangle 2"/>
            <p:cNvSpPr/>
            <p:nvPr/>
          </p:nvSpPr>
          <p:spPr>
            <a:xfrm>
              <a:off x="-9380" y="2679"/>
              <a:ext cx="12226066" cy="6865392"/>
            </a:xfrm>
            <a:custGeom>
              <a:avLst/>
              <a:gdLst>
                <a:gd name="connsiteX0" fmla="*/ 0 w 12226846"/>
                <a:gd name="connsiteY0" fmla="*/ 0 h 6851411"/>
                <a:gd name="connsiteX1" fmla="*/ 12226846 w 12226846"/>
                <a:gd name="connsiteY1" fmla="*/ 0 h 6851411"/>
                <a:gd name="connsiteX2" fmla="*/ 12226846 w 12226846"/>
                <a:gd name="connsiteY2" fmla="*/ 6851411 h 6851411"/>
                <a:gd name="connsiteX3" fmla="*/ 0 w 12226846"/>
                <a:gd name="connsiteY3" fmla="*/ 6851411 h 6851411"/>
                <a:gd name="connsiteX4" fmla="*/ 0 w 12226846"/>
                <a:gd name="connsiteY4" fmla="*/ 0 h 6851411"/>
                <a:gd name="connsiteX0" fmla="*/ 0 w 12226846"/>
                <a:gd name="connsiteY0" fmla="*/ 0 h 6851411"/>
                <a:gd name="connsiteX1" fmla="*/ 12226846 w 12226846"/>
                <a:gd name="connsiteY1" fmla="*/ 0 h 6851411"/>
                <a:gd name="connsiteX2" fmla="*/ 12226846 w 12226846"/>
                <a:gd name="connsiteY2" fmla="*/ 6851411 h 6851411"/>
                <a:gd name="connsiteX3" fmla="*/ 3767769 w 12226846"/>
                <a:gd name="connsiteY3" fmla="*/ 6599104 h 6851411"/>
                <a:gd name="connsiteX4" fmla="*/ 0 w 12226846"/>
                <a:gd name="connsiteY4" fmla="*/ 6851411 h 6851411"/>
                <a:gd name="connsiteX5" fmla="*/ 0 w 12226846"/>
                <a:gd name="connsiteY5" fmla="*/ 0 h 6851411"/>
                <a:gd name="connsiteX0" fmla="*/ 0 w 12226846"/>
                <a:gd name="connsiteY0" fmla="*/ 0 h 6852492"/>
                <a:gd name="connsiteX1" fmla="*/ 12226846 w 12226846"/>
                <a:gd name="connsiteY1" fmla="*/ 0 h 6852492"/>
                <a:gd name="connsiteX2" fmla="*/ 12226846 w 12226846"/>
                <a:gd name="connsiteY2" fmla="*/ 6851411 h 6852492"/>
                <a:gd name="connsiteX3" fmla="*/ 4340646 w 12226846"/>
                <a:gd name="connsiteY3" fmla="*/ 6852492 h 6852492"/>
                <a:gd name="connsiteX4" fmla="*/ 0 w 12226846"/>
                <a:gd name="connsiteY4" fmla="*/ 6851411 h 6852492"/>
                <a:gd name="connsiteX5" fmla="*/ 0 w 12226846"/>
                <a:gd name="connsiteY5" fmla="*/ 0 h 6852492"/>
                <a:gd name="connsiteX0" fmla="*/ 0 w 12226846"/>
                <a:gd name="connsiteY0" fmla="*/ 0 h 6852492"/>
                <a:gd name="connsiteX1" fmla="*/ 12226846 w 12226846"/>
                <a:gd name="connsiteY1" fmla="*/ 0 h 6852492"/>
                <a:gd name="connsiteX2" fmla="*/ 12226846 w 12226846"/>
                <a:gd name="connsiteY2" fmla="*/ 6851411 h 6852492"/>
                <a:gd name="connsiteX3" fmla="*/ 4340646 w 12226846"/>
                <a:gd name="connsiteY3" fmla="*/ 6852492 h 6852492"/>
                <a:gd name="connsiteX4" fmla="*/ 66102 w 12226846"/>
                <a:gd name="connsiteY4" fmla="*/ 715016 h 6852492"/>
                <a:gd name="connsiteX5" fmla="*/ 0 w 12226846"/>
                <a:gd name="connsiteY5" fmla="*/ 0 h 6852492"/>
                <a:gd name="connsiteX0" fmla="*/ 0 w 12226846"/>
                <a:gd name="connsiteY0" fmla="*/ 0 h 6852492"/>
                <a:gd name="connsiteX1" fmla="*/ 12226846 w 12226846"/>
                <a:gd name="connsiteY1" fmla="*/ 0 h 6852492"/>
                <a:gd name="connsiteX2" fmla="*/ 12226846 w 12226846"/>
                <a:gd name="connsiteY2" fmla="*/ 6851411 h 6852492"/>
                <a:gd name="connsiteX3" fmla="*/ 9816029 w 12226846"/>
                <a:gd name="connsiteY3" fmla="*/ 6852492 h 6852492"/>
                <a:gd name="connsiteX4" fmla="*/ 66102 w 12226846"/>
                <a:gd name="connsiteY4" fmla="*/ 715016 h 6852492"/>
                <a:gd name="connsiteX5" fmla="*/ 0 w 12226846"/>
                <a:gd name="connsiteY5" fmla="*/ 0 h 6852492"/>
                <a:gd name="connsiteX0" fmla="*/ 0 w 12226846"/>
                <a:gd name="connsiteY0" fmla="*/ 0 h 6852492"/>
                <a:gd name="connsiteX1" fmla="*/ 12226846 w 12226846"/>
                <a:gd name="connsiteY1" fmla="*/ 0 h 6852492"/>
                <a:gd name="connsiteX2" fmla="*/ 11037025 w 12226846"/>
                <a:gd name="connsiteY2" fmla="*/ 6851411 h 6852492"/>
                <a:gd name="connsiteX3" fmla="*/ 9816029 w 12226846"/>
                <a:gd name="connsiteY3" fmla="*/ 6852492 h 6852492"/>
                <a:gd name="connsiteX4" fmla="*/ 66102 w 12226846"/>
                <a:gd name="connsiteY4" fmla="*/ 715016 h 6852492"/>
                <a:gd name="connsiteX5" fmla="*/ 0 w 12226846"/>
                <a:gd name="connsiteY5" fmla="*/ 0 h 6852492"/>
                <a:gd name="connsiteX0" fmla="*/ 0 w 12226846"/>
                <a:gd name="connsiteY0" fmla="*/ 0 h 6852492"/>
                <a:gd name="connsiteX1" fmla="*/ 12226846 w 12226846"/>
                <a:gd name="connsiteY1" fmla="*/ 0 h 6852492"/>
                <a:gd name="connsiteX2" fmla="*/ 11037025 w 12226846"/>
                <a:gd name="connsiteY2" fmla="*/ 6851411 h 6852492"/>
                <a:gd name="connsiteX3" fmla="*/ 9816029 w 12226846"/>
                <a:gd name="connsiteY3" fmla="*/ 6852492 h 6852492"/>
                <a:gd name="connsiteX4" fmla="*/ 787 w 12226846"/>
                <a:gd name="connsiteY4" fmla="*/ 722273 h 6852492"/>
                <a:gd name="connsiteX5" fmla="*/ 0 w 12226846"/>
                <a:gd name="connsiteY5" fmla="*/ 0 h 6852492"/>
                <a:gd name="connsiteX0" fmla="*/ 115328 w 12226060"/>
                <a:gd name="connsiteY0" fmla="*/ 58057 h 6852492"/>
                <a:gd name="connsiteX1" fmla="*/ 12226060 w 12226060"/>
                <a:gd name="connsiteY1" fmla="*/ 0 h 6852492"/>
                <a:gd name="connsiteX2" fmla="*/ 11036239 w 12226060"/>
                <a:gd name="connsiteY2" fmla="*/ 6851411 h 6852492"/>
                <a:gd name="connsiteX3" fmla="*/ 9815243 w 12226060"/>
                <a:gd name="connsiteY3" fmla="*/ 6852492 h 6852492"/>
                <a:gd name="connsiteX4" fmla="*/ 1 w 12226060"/>
                <a:gd name="connsiteY4" fmla="*/ 722273 h 6852492"/>
                <a:gd name="connsiteX5" fmla="*/ 115328 w 12226060"/>
                <a:gd name="connsiteY5" fmla="*/ 58057 h 6852492"/>
                <a:gd name="connsiteX0" fmla="*/ 6477 w 12226066"/>
                <a:gd name="connsiteY0" fmla="*/ 0 h 6859749"/>
                <a:gd name="connsiteX1" fmla="*/ 12226066 w 12226066"/>
                <a:gd name="connsiteY1" fmla="*/ 7257 h 6859749"/>
                <a:gd name="connsiteX2" fmla="*/ 11036245 w 12226066"/>
                <a:gd name="connsiteY2" fmla="*/ 6858668 h 6859749"/>
                <a:gd name="connsiteX3" fmla="*/ 9815249 w 12226066"/>
                <a:gd name="connsiteY3" fmla="*/ 6859749 h 6859749"/>
                <a:gd name="connsiteX4" fmla="*/ 7 w 12226066"/>
                <a:gd name="connsiteY4" fmla="*/ 729530 h 6859749"/>
                <a:gd name="connsiteX5" fmla="*/ 6477 w 12226066"/>
                <a:gd name="connsiteY5" fmla="*/ 0 h 6859749"/>
                <a:gd name="connsiteX0" fmla="*/ 6477 w 12226066"/>
                <a:gd name="connsiteY0" fmla="*/ 0 h 6865392"/>
                <a:gd name="connsiteX1" fmla="*/ 12226066 w 12226066"/>
                <a:gd name="connsiteY1" fmla="*/ 7257 h 6865392"/>
                <a:gd name="connsiteX2" fmla="*/ 11056415 w 12226066"/>
                <a:gd name="connsiteY2" fmla="*/ 6865392 h 6865392"/>
                <a:gd name="connsiteX3" fmla="*/ 9815249 w 12226066"/>
                <a:gd name="connsiteY3" fmla="*/ 6859749 h 6865392"/>
                <a:gd name="connsiteX4" fmla="*/ 7 w 12226066"/>
                <a:gd name="connsiteY4" fmla="*/ 729530 h 6865392"/>
                <a:gd name="connsiteX5" fmla="*/ 6477 w 12226066"/>
                <a:gd name="connsiteY5" fmla="*/ 0 h 6865392"/>
                <a:gd name="connsiteX0" fmla="*/ 6477 w 12226066"/>
                <a:gd name="connsiteY0" fmla="*/ 0 h 6865392"/>
                <a:gd name="connsiteX1" fmla="*/ 12226066 w 12226066"/>
                <a:gd name="connsiteY1" fmla="*/ 7257 h 6865392"/>
                <a:gd name="connsiteX2" fmla="*/ 11043715 w 12226066"/>
                <a:gd name="connsiteY2" fmla="*/ 6865392 h 6865392"/>
                <a:gd name="connsiteX3" fmla="*/ 9815249 w 12226066"/>
                <a:gd name="connsiteY3" fmla="*/ 6859749 h 6865392"/>
                <a:gd name="connsiteX4" fmla="*/ 7 w 12226066"/>
                <a:gd name="connsiteY4" fmla="*/ 729530 h 6865392"/>
                <a:gd name="connsiteX5" fmla="*/ 6477 w 12226066"/>
                <a:gd name="connsiteY5" fmla="*/ 0 h 686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26066" h="6865392">
                  <a:moveTo>
                    <a:pt x="6477" y="0"/>
                  </a:moveTo>
                  <a:lnTo>
                    <a:pt x="12226066" y="7257"/>
                  </a:lnTo>
                  <a:lnTo>
                    <a:pt x="11043715" y="6865392"/>
                  </a:lnTo>
                  <a:lnTo>
                    <a:pt x="9815249" y="6859749"/>
                  </a:lnTo>
                  <a:lnTo>
                    <a:pt x="7" y="729530"/>
                  </a:lnTo>
                  <a:cubicBezTo>
                    <a:pt x="-255" y="488772"/>
                    <a:pt x="6739" y="240758"/>
                    <a:pt x="6477" y="0"/>
                  </a:cubicBezTo>
                  <a:close/>
                </a:path>
              </a:pathLst>
            </a:custGeom>
            <a:solidFill>
              <a:schemeClr val="tx1">
                <a:alpha val="55000"/>
              </a:schemeClr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-6075" y="753410"/>
              <a:ext cx="4783067" cy="6109017"/>
            </a:xfrm>
            <a:custGeom>
              <a:avLst/>
              <a:gdLst>
                <a:gd name="connsiteX0" fmla="*/ 0 w 4781846"/>
                <a:gd name="connsiteY0" fmla="*/ 0 h 6862427"/>
                <a:gd name="connsiteX1" fmla="*/ 4781846 w 4781846"/>
                <a:gd name="connsiteY1" fmla="*/ 0 h 6862427"/>
                <a:gd name="connsiteX2" fmla="*/ 4781846 w 4781846"/>
                <a:gd name="connsiteY2" fmla="*/ 6862427 h 6862427"/>
                <a:gd name="connsiteX3" fmla="*/ 0 w 4781846"/>
                <a:gd name="connsiteY3" fmla="*/ 6862427 h 6862427"/>
                <a:gd name="connsiteX4" fmla="*/ 0 w 4781846"/>
                <a:gd name="connsiteY4" fmla="*/ 0 h 6862427"/>
                <a:gd name="connsiteX0" fmla="*/ 12700 w 4781846"/>
                <a:gd name="connsiteY0" fmla="*/ 762000 h 6862427"/>
                <a:gd name="connsiteX1" fmla="*/ 4781846 w 4781846"/>
                <a:gd name="connsiteY1" fmla="*/ 0 h 6862427"/>
                <a:gd name="connsiteX2" fmla="*/ 4781846 w 4781846"/>
                <a:gd name="connsiteY2" fmla="*/ 6862427 h 6862427"/>
                <a:gd name="connsiteX3" fmla="*/ 0 w 4781846"/>
                <a:gd name="connsiteY3" fmla="*/ 6862427 h 6862427"/>
                <a:gd name="connsiteX4" fmla="*/ 12700 w 4781846"/>
                <a:gd name="connsiteY4" fmla="*/ 762000 h 6862427"/>
                <a:gd name="connsiteX0" fmla="*/ 1221 w 4783067"/>
                <a:gd name="connsiteY0" fmla="*/ 774700 h 6862427"/>
                <a:gd name="connsiteX1" fmla="*/ 4783067 w 4783067"/>
                <a:gd name="connsiteY1" fmla="*/ 0 h 6862427"/>
                <a:gd name="connsiteX2" fmla="*/ 4783067 w 4783067"/>
                <a:gd name="connsiteY2" fmla="*/ 6862427 h 6862427"/>
                <a:gd name="connsiteX3" fmla="*/ 1221 w 4783067"/>
                <a:gd name="connsiteY3" fmla="*/ 6862427 h 6862427"/>
                <a:gd name="connsiteX4" fmla="*/ 1221 w 4783067"/>
                <a:gd name="connsiteY4" fmla="*/ 774700 h 6862427"/>
                <a:gd name="connsiteX0" fmla="*/ 1221 w 4783067"/>
                <a:gd name="connsiteY0" fmla="*/ 0 h 6087727"/>
                <a:gd name="connsiteX1" fmla="*/ 4783067 w 4783067"/>
                <a:gd name="connsiteY1" fmla="*/ 6087727 h 6087727"/>
                <a:gd name="connsiteX2" fmla="*/ 1221 w 4783067"/>
                <a:gd name="connsiteY2" fmla="*/ 6087727 h 6087727"/>
                <a:gd name="connsiteX3" fmla="*/ 1221 w 4783067"/>
                <a:gd name="connsiteY3" fmla="*/ 0 h 6087727"/>
                <a:gd name="connsiteX0" fmla="*/ 1221 w 4783067"/>
                <a:gd name="connsiteY0" fmla="*/ 0 h 6097887"/>
                <a:gd name="connsiteX1" fmla="*/ 4783067 w 4783067"/>
                <a:gd name="connsiteY1" fmla="*/ 6097887 h 6097887"/>
                <a:gd name="connsiteX2" fmla="*/ 1221 w 4783067"/>
                <a:gd name="connsiteY2" fmla="*/ 6097887 h 6097887"/>
                <a:gd name="connsiteX3" fmla="*/ 1221 w 4783067"/>
                <a:gd name="connsiteY3" fmla="*/ 0 h 609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83067" h="6097887">
                  <a:moveTo>
                    <a:pt x="1221" y="0"/>
                  </a:moveTo>
                  <a:lnTo>
                    <a:pt x="4783067" y="6097887"/>
                  </a:lnTo>
                  <a:lnTo>
                    <a:pt x="1221" y="6097887"/>
                  </a:lnTo>
                  <a:cubicBezTo>
                    <a:pt x="5454" y="4064411"/>
                    <a:pt x="-3012" y="2033476"/>
                    <a:pt x="12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Triangle 1"/>
            <p:cNvSpPr/>
            <p:nvPr/>
          </p:nvSpPr>
          <p:spPr>
            <a:xfrm>
              <a:off x="15188" y="753410"/>
              <a:ext cx="9787247" cy="6109018"/>
            </a:xfrm>
            <a:custGeom>
              <a:avLst/>
              <a:gdLst>
                <a:gd name="connsiteX0" fmla="*/ 0 w 2493818"/>
                <a:gd name="connsiteY0" fmla="*/ 2233704 h 2233704"/>
                <a:gd name="connsiteX1" fmla="*/ 0 w 2493818"/>
                <a:gd name="connsiteY1" fmla="*/ 0 h 2233704"/>
                <a:gd name="connsiteX2" fmla="*/ 2493818 w 2493818"/>
                <a:gd name="connsiteY2" fmla="*/ 2233704 h 2233704"/>
                <a:gd name="connsiteX3" fmla="*/ 0 w 2493818"/>
                <a:gd name="connsiteY3" fmla="*/ 2233704 h 2233704"/>
                <a:gd name="connsiteX0" fmla="*/ 1520041 w 2493818"/>
                <a:gd name="connsiteY0" fmla="*/ 3623117 h 3623117"/>
                <a:gd name="connsiteX1" fmla="*/ 0 w 2493818"/>
                <a:gd name="connsiteY1" fmla="*/ 0 h 3623117"/>
                <a:gd name="connsiteX2" fmla="*/ 2493818 w 2493818"/>
                <a:gd name="connsiteY2" fmla="*/ 2233704 h 3623117"/>
                <a:gd name="connsiteX3" fmla="*/ 1520041 w 2493818"/>
                <a:gd name="connsiteY3" fmla="*/ 3623117 h 3623117"/>
                <a:gd name="connsiteX0" fmla="*/ 1520041 w 6947065"/>
                <a:gd name="connsiteY0" fmla="*/ 3623117 h 3634992"/>
                <a:gd name="connsiteX1" fmla="*/ 0 w 6947065"/>
                <a:gd name="connsiteY1" fmla="*/ 0 h 3634992"/>
                <a:gd name="connsiteX2" fmla="*/ 6947065 w 6947065"/>
                <a:gd name="connsiteY2" fmla="*/ 3634992 h 3634992"/>
                <a:gd name="connsiteX3" fmla="*/ 1520041 w 6947065"/>
                <a:gd name="connsiteY3" fmla="*/ 3623117 h 3634992"/>
                <a:gd name="connsiteX0" fmla="*/ 4381994 w 9809018"/>
                <a:gd name="connsiteY0" fmla="*/ 6140686 h 6152561"/>
                <a:gd name="connsiteX1" fmla="*/ 0 w 9809018"/>
                <a:gd name="connsiteY1" fmla="*/ 0 h 6152561"/>
                <a:gd name="connsiteX2" fmla="*/ 9809018 w 9809018"/>
                <a:gd name="connsiteY2" fmla="*/ 6152561 h 6152561"/>
                <a:gd name="connsiteX3" fmla="*/ 4381994 w 9809018"/>
                <a:gd name="connsiteY3" fmla="*/ 6140686 h 6152561"/>
                <a:gd name="connsiteX0" fmla="*/ 4403766 w 9830790"/>
                <a:gd name="connsiteY0" fmla="*/ 5879429 h 5891304"/>
                <a:gd name="connsiteX1" fmla="*/ 0 w 9830790"/>
                <a:gd name="connsiteY1" fmla="*/ 0 h 5891304"/>
                <a:gd name="connsiteX2" fmla="*/ 9830790 w 9830790"/>
                <a:gd name="connsiteY2" fmla="*/ 5891304 h 5891304"/>
                <a:gd name="connsiteX3" fmla="*/ 4403766 w 9830790"/>
                <a:gd name="connsiteY3" fmla="*/ 5879429 h 5891304"/>
                <a:gd name="connsiteX0" fmla="*/ 4360223 w 9787247"/>
                <a:gd name="connsiteY0" fmla="*/ 6097143 h 6109018"/>
                <a:gd name="connsiteX1" fmla="*/ 0 w 9787247"/>
                <a:gd name="connsiteY1" fmla="*/ 0 h 6109018"/>
                <a:gd name="connsiteX2" fmla="*/ 9787247 w 9787247"/>
                <a:gd name="connsiteY2" fmla="*/ 6109018 h 6109018"/>
                <a:gd name="connsiteX3" fmla="*/ 4360223 w 9787247"/>
                <a:gd name="connsiteY3" fmla="*/ 6097143 h 6109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7247" h="6109018">
                  <a:moveTo>
                    <a:pt x="4360223" y="6097143"/>
                  </a:moveTo>
                  <a:lnTo>
                    <a:pt x="0" y="0"/>
                  </a:lnTo>
                  <a:lnTo>
                    <a:pt x="9787247" y="6109018"/>
                  </a:lnTo>
                  <a:lnTo>
                    <a:pt x="4360223" y="6097143"/>
                  </a:lnTo>
                  <a:close/>
                </a:path>
              </a:pathLst>
            </a:custGeom>
            <a:solidFill>
              <a:srgbClr val="4AB25D"/>
            </a:solidFill>
            <a:ln>
              <a:solidFill>
                <a:srgbClr val="4AB2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"/>
            <p:cNvSpPr/>
            <p:nvPr/>
          </p:nvSpPr>
          <p:spPr>
            <a:xfrm>
              <a:off x="11032801" y="15244"/>
              <a:ext cx="1183885" cy="6849106"/>
            </a:xfrm>
            <a:custGeom>
              <a:avLst/>
              <a:gdLst>
                <a:gd name="connsiteX0" fmla="*/ 0 w 2493818"/>
                <a:gd name="connsiteY0" fmla="*/ 2233704 h 2233704"/>
                <a:gd name="connsiteX1" fmla="*/ 0 w 2493818"/>
                <a:gd name="connsiteY1" fmla="*/ 0 h 2233704"/>
                <a:gd name="connsiteX2" fmla="*/ 2493818 w 2493818"/>
                <a:gd name="connsiteY2" fmla="*/ 2233704 h 2233704"/>
                <a:gd name="connsiteX3" fmla="*/ 0 w 2493818"/>
                <a:gd name="connsiteY3" fmla="*/ 2233704 h 2233704"/>
                <a:gd name="connsiteX0" fmla="*/ 1520041 w 2493818"/>
                <a:gd name="connsiteY0" fmla="*/ 3623117 h 3623117"/>
                <a:gd name="connsiteX1" fmla="*/ 0 w 2493818"/>
                <a:gd name="connsiteY1" fmla="*/ 0 h 3623117"/>
                <a:gd name="connsiteX2" fmla="*/ 2493818 w 2493818"/>
                <a:gd name="connsiteY2" fmla="*/ 2233704 h 3623117"/>
                <a:gd name="connsiteX3" fmla="*/ 1520041 w 2493818"/>
                <a:gd name="connsiteY3" fmla="*/ 3623117 h 3623117"/>
                <a:gd name="connsiteX0" fmla="*/ 1520041 w 6947065"/>
                <a:gd name="connsiteY0" fmla="*/ 3623117 h 3634992"/>
                <a:gd name="connsiteX1" fmla="*/ 0 w 6947065"/>
                <a:gd name="connsiteY1" fmla="*/ 0 h 3634992"/>
                <a:gd name="connsiteX2" fmla="*/ 6947065 w 6947065"/>
                <a:gd name="connsiteY2" fmla="*/ 3634992 h 3634992"/>
                <a:gd name="connsiteX3" fmla="*/ 1520041 w 6947065"/>
                <a:gd name="connsiteY3" fmla="*/ 3623117 h 3634992"/>
                <a:gd name="connsiteX0" fmla="*/ 4381994 w 9809018"/>
                <a:gd name="connsiteY0" fmla="*/ 6140686 h 6152561"/>
                <a:gd name="connsiteX1" fmla="*/ 0 w 9809018"/>
                <a:gd name="connsiteY1" fmla="*/ 0 h 6152561"/>
                <a:gd name="connsiteX2" fmla="*/ 9809018 w 9809018"/>
                <a:gd name="connsiteY2" fmla="*/ 6152561 h 6152561"/>
                <a:gd name="connsiteX3" fmla="*/ 4381994 w 9809018"/>
                <a:gd name="connsiteY3" fmla="*/ 6140686 h 6152561"/>
                <a:gd name="connsiteX0" fmla="*/ 0 w 5462887"/>
                <a:gd name="connsiteY0" fmla="*/ 6374765 h 6386640"/>
                <a:gd name="connsiteX1" fmla="*/ 5462887 w 5462887"/>
                <a:gd name="connsiteY1" fmla="*/ 0 h 6386640"/>
                <a:gd name="connsiteX2" fmla="*/ 5427024 w 5462887"/>
                <a:gd name="connsiteY2" fmla="*/ 6386640 h 6386640"/>
                <a:gd name="connsiteX3" fmla="*/ 0 w 5462887"/>
                <a:gd name="connsiteY3" fmla="*/ 6374765 h 6386640"/>
                <a:gd name="connsiteX0" fmla="*/ 0 w 6942310"/>
                <a:gd name="connsiteY0" fmla="*/ 4874530 h 6386640"/>
                <a:gd name="connsiteX1" fmla="*/ 6942310 w 6942310"/>
                <a:gd name="connsiteY1" fmla="*/ 0 h 6386640"/>
                <a:gd name="connsiteX2" fmla="*/ 6906447 w 6942310"/>
                <a:gd name="connsiteY2" fmla="*/ 6386640 h 6386640"/>
                <a:gd name="connsiteX3" fmla="*/ 0 w 6942310"/>
                <a:gd name="connsiteY3" fmla="*/ 4874530 h 6386640"/>
                <a:gd name="connsiteX0" fmla="*/ 0 w 6942310"/>
                <a:gd name="connsiteY0" fmla="*/ 4874530 h 6131281"/>
                <a:gd name="connsiteX1" fmla="*/ 6942310 w 6942310"/>
                <a:gd name="connsiteY1" fmla="*/ 0 h 6131281"/>
                <a:gd name="connsiteX2" fmla="*/ 6933345 w 6942310"/>
                <a:gd name="connsiteY2" fmla="*/ 6131281 h 6131281"/>
                <a:gd name="connsiteX3" fmla="*/ 0 w 6942310"/>
                <a:gd name="connsiteY3" fmla="*/ 4874530 h 6131281"/>
                <a:gd name="connsiteX0" fmla="*/ 0 w 2665433"/>
                <a:gd name="connsiteY0" fmla="*/ 6161966 h 6161966"/>
                <a:gd name="connsiteX1" fmla="*/ 2665433 w 2665433"/>
                <a:gd name="connsiteY1" fmla="*/ 0 h 6161966"/>
                <a:gd name="connsiteX2" fmla="*/ 2656468 w 2665433"/>
                <a:gd name="connsiteY2" fmla="*/ 6131281 h 6161966"/>
                <a:gd name="connsiteX3" fmla="*/ 0 w 2665433"/>
                <a:gd name="connsiteY3" fmla="*/ 6161966 h 6161966"/>
                <a:gd name="connsiteX0" fmla="*/ 0 w 2681703"/>
                <a:gd name="connsiteY0" fmla="*/ 6161966 h 6161966"/>
                <a:gd name="connsiteX1" fmla="*/ 2665433 w 2681703"/>
                <a:gd name="connsiteY1" fmla="*/ 0 h 6161966"/>
                <a:gd name="connsiteX2" fmla="*/ 2681422 w 2681703"/>
                <a:gd name="connsiteY2" fmla="*/ 6141153 h 6161966"/>
                <a:gd name="connsiteX3" fmla="*/ 0 w 2681703"/>
                <a:gd name="connsiteY3" fmla="*/ 6161966 h 6161966"/>
                <a:gd name="connsiteX0" fmla="*/ 0 w 2681703"/>
                <a:gd name="connsiteY0" fmla="*/ 6142224 h 6142224"/>
                <a:gd name="connsiteX1" fmla="*/ 2665433 w 2681703"/>
                <a:gd name="connsiteY1" fmla="*/ 0 h 6142224"/>
                <a:gd name="connsiteX2" fmla="*/ 2681422 w 2681703"/>
                <a:gd name="connsiteY2" fmla="*/ 6141153 h 6142224"/>
                <a:gd name="connsiteX3" fmla="*/ 0 w 2681703"/>
                <a:gd name="connsiteY3" fmla="*/ 6142224 h 6142224"/>
                <a:gd name="connsiteX0" fmla="*/ 0 w 2667517"/>
                <a:gd name="connsiteY0" fmla="*/ 6136613 h 6141153"/>
                <a:gd name="connsiteX1" fmla="*/ 2651247 w 2667517"/>
                <a:gd name="connsiteY1" fmla="*/ 0 h 6141153"/>
                <a:gd name="connsiteX2" fmla="*/ 2667236 w 2667517"/>
                <a:gd name="connsiteY2" fmla="*/ 6141153 h 6141153"/>
                <a:gd name="connsiteX3" fmla="*/ 0 w 2667517"/>
                <a:gd name="connsiteY3" fmla="*/ 6136613 h 6141153"/>
                <a:gd name="connsiteX0" fmla="*/ 0 w 2681597"/>
                <a:gd name="connsiteY0" fmla="*/ 6136613 h 6136613"/>
                <a:gd name="connsiteX1" fmla="*/ 2651247 w 2681597"/>
                <a:gd name="connsiteY1" fmla="*/ 0 h 6136613"/>
                <a:gd name="connsiteX2" fmla="*/ 2681422 w 2681597"/>
                <a:gd name="connsiteY2" fmla="*/ 6135542 h 6136613"/>
                <a:gd name="connsiteX3" fmla="*/ 0 w 2681597"/>
                <a:gd name="connsiteY3" fmla="*/ 6136613 h 613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1597" h="6136613">
                  <a:moveTo>
                    <a:pt x="0" y="6136613"/>
                  </a:moveTo>
                  <a:lnTo>
                    <a:pt x="2651247" y="0"/>
                  </a:lnTo>
                  <a:cubicBezTo>
                    <a:pt x="2648259" y="2043760"/>
                    <a:pt x="2684410" y="4091782"/>
                    <a:pt x="2681422" y="6135542"/>
                  </a:cubicBezTo>
                  <a:lnTo>
                    <a:pt x="0" y="6136613"/>
                  </a:lnTo>
                  <a:close/>
                </a:path>
              </a:pathLst>
            </a:custGeom>
            <a:solidFill>
              <a:srgbClr val="093A42"/>
            </a:solidFill>
            <a:ln>
              <a:solidFill>
                <a:srgbClr val="093A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133873" y="115888"/>
            <a:ext cx="5534126" cy="2387600"/>
          </a:xfrm>
        </p:spPr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963" y="5474825"/>
            <a:ext cx="2644723" cy="866516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Welcome to open geospatial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23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SGeo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527</Words>
  <Application>Microsoft Macintosh PowerPoint</Application>
  <PresentationFormat>Widescreen</PresentationFormat>
  <Paragraphs>89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Miriam Libre</vt:lpstr>
      <vt:lpstr>OSGeo Theme</vt:lpstr>
      <vt:lpstr>PowerPoint Presentation</vt:lpstr>
      <vt:lpstr>Empower everyone with open source geospatial </vt:lpstr>
      <vt:lpstr>Open Geospatial</vt:lpstr>
      <vt:lpstr>Software Foundation</vt:lpstr>
      <vt:lpstr>OSGeo Community</vt:lpstr>
      <vt:lpstr>OSGeo Projects</vt:lpstr>
      <vt:lpstr>Supported by sponsors world wide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Pim Tebbens</dc:creator>
  <cp:lastModifiedBy>Jody Garnett</cp:lastModifiedBy>
  <cp:revision>38</cp:revision>
  <dcterms:created xsi:type="dcterms:W3CDTF">2017-06-20T14:45:45Z</dcterms:created>
  <dcterms:modified xsi:type="dcterms:W3CDTF">2017-07-13T16:53:37Z</dcterms:modified>
</cp:coreProperties>
</file>